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87A7-DAB1-4654-8588-EBA76C3E81A2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332D-72AB-41CC-9155-1F23628DF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02d7344485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8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420888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Здоровьесберегающие технологии на музыкальных занятиях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Проведение здоровьесберегающих упражнений и игр занимает совсем немного времени - 1-2 минуты 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420888"/>
            <a:ext cx="3203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 Но это приносит детям огромное удовольствие, а самое главное - пользу для здоровья и их эмоционального благополучия.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257215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1052736"/>
            <a:ext cx="5976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На музыкальных занятиях используются следующие технологии: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ru-RU" sz="2400" b="1" i="1" dirty="0" err="1" smtClean="0">
                <a:latin typeface="Bookman Old Style" pitchFamily="18" charset="0"/>
              </a:rPr>
              <a:t>Логоритмика</a:t>
            </a:r>
            <a:r>
              <a:rPr lang="ru-RU" sz="2400" b="1" i="1" dirty="0" smtClean="0">
                <a:latin typeface="Bookman Old Style" pitchFamily="18" charset="0"/>
              </a:rPr>
              <a:t>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Пальчиковая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Дыхательная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Самомассаж;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Зрительная гимнастика;</a:t>
            </a:r>
          </a:p>
          <a:p>
            <a:pPr algn="ctr">
              <a:buBlip>
                <a:blip r:embed="rId3"/>
              </a:buBlip>
            </a:pPr>
            <a:r>
              <a:rPr lang="ru-RU" sz="2400" b="1" i="1" dirty="0" smtClean="0">
                <a:latin typeface="Bookman Old Style" pitchFamily="18" charset="0"/>
              </a:rPr>
              <a:t>«</a:t>
            </a:r>
            <a:r>
              <a:rPr lang="ru-RU" sz="2400" b="1" i="1" dirty="0" err="1" smtClean="0">
                <a:latin typeface="Bookman Old Style" pitchFamily="18" charset="0"/>
              </a:rPr>
              <a:t>Фонопедический</a:t>
            </a:r>
            <a:r>
              <a:rPr lang="ru-RU" sz="2400" b="1" i="1" dirty="0" smtClean="0">
                <a:latin typeface="Bookman Old Style" pitchFamily="18" charset="0"/>
              </a:rPr>
              <a:t> метод развития голоса» В.В. Емельянова.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0colourback_1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188640"/>
            <a:ext cx="5598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Например, </a:t>
            </a: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логоритмическая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гимнастика является одной из форм активного отдыха, наиболее благоприятного для снятия напряжения после долгого сидения. Кратковременные физические упражнения детей под музыку, вызывая возбуждение других отделов мозга, усиливают кровообращение и  создают благоприятные условия отдыха для ранее возбужденных отделов.  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animated_cartoon_00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7636">
            <a:off x="467544" y="4365104"/>
            <a:ext cx="2520280" cy="1983171"/>
          </a:xfrm>
          <a:prstGeom prst="ellipse">
            <a:avLst/>
          </a:prstGeom>
        </p:spPr>
      </p:pic>
      <p:pic>
        <p:nvPicPr>
          <p:cNvPr id="7" name="Рисунок 6" descr="a8c3122803f6b247c71352fbd3ebd5c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872208" cy="188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urback_1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420888"/>
            <a:ext cx="612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Логоритмические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упражнения объединены в комплексы </a:t>
            </a: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общеразвивающих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упражнений,  которые выполняются в положении стоя и сидя. В них задействованы все группы мышц – как шейного отдела, плечевого пояса, так и мышцы спины и ног; некоторые упражнения направлены на укрепление мышц брюшного пресса.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d82ab600f52ca6376aeee9fd5cd599e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188640"/>
            <a:ext cx="3287167" cy="2462733"/>
          </a:xfrm>
          <a:prstGeom prst="ellipse">
            <a:avLst/>
          </a:prstGeom>
        </p:spPr>
      </p:pic>
      <p:pic>
        <p:nvPicPr>
          <p:cNvPr id="7" name="Рисунок 6" descr="701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0232" y="4653136"/>
            <a:ext cx="2200275" cy="2047875"/>
          </a:xfrm>
          <a:prstGeom prst="rect">
            <a:avLst/>
          </a:prstGeom>
        </p:spPr>
      </p:pic>
      <p:pic>
        <p:nvPicPr>
          <p:cNvPr id="8" name="Рисунок 7" descr="7018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260648"/>
            <a:ext cx="22002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z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Bookman Old Style" pitchFamily="18" charset="0"/>
              </a:rPr>
              <a:t>Артикуляционная гимнастика.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 Основная цель артикуляционной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гимнастики - выработка полноценных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движений органов артикуляции,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подготовка к правильному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произнесению фонем. </a:t>
            </a:r>
          </a:p>
          <a:p>
            <a:endParaRPr lang="ru-RU" sz="2000" b="1" i="1" dirty="0" smtClean="0">
              <a:latin typeface="Bookman Old Style" pitchFamily="18" charset="0"/>
            </a:endParaRP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Артикуляционные гимнастики Е. </a:t>
            </a:r>
            <a:r>
              <a:rPr lang="ru-RU" sz="2000" b="1" i="1" dirty="0" err="1" smtClean="0">
                <a:latin typeface="Bookman Old Style" pitchFamily="18" charset="0"/>
              </a:rPr>
              <a:t>Косиновой</a:t>
            </a:r>
            <a:r>
              <a:rPr lang="ru-RU" sz="2000" b="1" i="1" dirty="0" smtClean="0">
                <a:latin typeface="Bookman Old Style" pitchFamily="18" charset="0"/>
              </a:rPr>
              <a:t>, Т. Куликовской, В. </a:t>
            </a:r>
            <a:r>
              <a:rPr lang="ru-RU" sz="2000" b="1" i="1" dirty="0" err="1" smtClean="0">
                <a:latin typeface="Bookman Old Style" pitchFamily="18" charset="0"/>
              </a:rPr>
              <a:t>Цвынтарного</a:t>
            </a:r>
            <a:r>
              <a:rPr lang="ru-RU" sz="2000" b="1" i="1" dirty="0" smtClean="0">
                <a:latin typeface="Bookman Old Style" pitchFamily="18" charset="0"/>
              </a:rPr>
              <a:t> способствуют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тренировке мышц речевого аппарата,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ориентированию в пространстве, учат имитации движений животных. В результате этой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работы у наших детей повышаются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показатели уровня развития речи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детей, певческих навыков, улучшаются </a:t>
            </a:r>
          </a:p>
          <a:p>
            <a:pPr algn="r"/>
            <a:r>
              <a:rPr lang="ru-RU" sz="2000" b="1" i="1" dirty="0" smtClean="0">
                <a:latin typeface="Bookman Old Style" pitchFamily="18" charset="0"/>
              </a:rPr>
              <a:t>музыкальная память, внимание.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_906-1024x7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Bookman Old Style" pitchFamily="18" charset="0"/>
              </a:rPr>
              <a:t>Пальчиковые игры.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 Важное место на музыкальных занятиях занимают пальчиковые игры и сказки, которые исполняются как песенки или произносятся под музыку. </a:t>
            </a:r>
          </a:p>
          <a:p>
            <a:pPr algn="ctr"/>
            <a:endParaRPr lang="ru-RU" sz="2400" b="1" i="1" dirty="0">
              <a:latin typeface="Bookman Old Style" pitchFamily="18" charset="0"/>
            </a:endParaRP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r"/>
            <a:r>
              <a:rPr lang="ru-RU" sz="2400" b="1" i="1" dirty="0" smtClean="0">
                <a:latin typeface="Bookman Old Style" pitchFamily="18" charset="0"/>
              </a:rPr>
              <a:t>Игры развивают речь ребенка, двигательные качества, повышают координационные способности пальцев рук (подготовка к рисованию, письму), соединяют пальцевую пластику с выразительным мелодическим и речевым интонированием, формируют образно-ассоциативное мышление на основе устного русского народного творчества.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hrt5x14bkbrn4i5derotlcqdyyt29e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Музыкотерапия - важная составляющая музыкально-оздоровительной работы в  ДОУ. Это создание такого музыкального сопровождения, которое способствует коррекции психофизического статуса детей в процессе их двигательно-игровой деятельности.  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5" name="Рисунок 4" descr="54animation50zb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5661248"/>
            <a:ext cx="333375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64dn98fkht0pd9a02cnl0173vewll6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7693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Слушание правильно подобранной музыки повышает иммунитет детей, снимает напряжение и раздражительность, головную и мышечную боль, восстанавливает спокойное дыхание. Утром встречают детей, укладывают спать, поднимают после дневного сна под соответствующую музыку, используют ее в качестве фона для занятий, свободной деятельности. 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82e79a21f04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5486400"/>
            <a:ext cx="488632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8965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Bookman Old Style" pitchFamily="18" charset="0"/>
              </a:rPr>
              <a:t>Музыкальные занятия с использованием технологий здоровьесбережения эффективны при учете индивидуальных и возрастных особенностей каждого ребенка, его интересов. Успех занятий невозможен без совместной деятельности музыкального руководителя и воспитателя, который активно помогает, организует</a:t>
            </a:r>
          </a:p>
          <a:p>
            <a:r>
              <a:rPr lang="ru-RU" sz="2200" b="1" i="1" dirty="0" smtClean="0">
                <a:latin typeface="Bookman Old Style" pitchFamily="18" charset="0"/>
              </a:rPr>
              <a:t>самостоятельное  </a:t>
            </a:r>
            <a:r>
              <a:rPr lang="ru-RU" sz="2200" b="1" i="1" dirty="0" err="1" smtClean="0">
                <a:latin typeface="Bookman Old Style" pitchFamily="18" charset="0"/>
              </a:rPr>
              <a:t>музицирование</a:t>
            </a:r>
            <a:r>
              <a:rPr lang="ru-RU" sz="2200" b="1" i="1" dirty="0" smtClean="0">
                <a:latin typeface="Bookman Old Style" pitchFamily="18" charset="0"/>
              </a:rPr>
              <a:t> детей в группе.</a:t>
            </a:r>
            <a:endParaRPr lang="ru-RU" sz="22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1481972pwivw7a2j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5943600"/>
            <a:ext cx="46005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y_narod_ru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39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83671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 Интенсивное развитие современного общество в последнее время предъявляет все более высокие требования к человеку и его здоровью. Забота о здоровье – одна из важнейших задач каждого человека.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8" name="Picture 4" descr="001336_579388_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3284984"/>
            <a:ext cx="4196284" cy="288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ramky_narod_ru3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67275" cy="6858000"/>
          </a:xfrm>
          <a:prstGeom prst="rect">
            <a:avLst/>
          </a:prstGeom>
          <a:noFill/>
        </p:spPr>
      </p:pic>
      <p:pic>
        <p:nvPicPr>
          <p:cNvPr id="5126" name="Picture 6" descr="normal_MED200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96975"/>
            <a:ext cx="4211637" cy="4211638"/>
          </a:xfrm>
          <a:prstGeom prst="rect">
            <a:avLst/>
          </a:prstGeom>
          <a:noFill/>
        </p:spPr>
      </p:pic>
      <p:sp>
        <p:nvSpPr>
          <p:cNvPr id="5127" name="WordArt 7" descr="1680colourback_2017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3195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Century Schoolbook"/>
              </a:rPr>
              <a:t>Здоровье-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3" y="1700213"/>
            <a:ext cx="38163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   </a:t>
            </a:r>
            <a:r>
              <a:rPr lang="ru-RU" sz="2400" b="1" i="1">
                <a:latin typeface="Bookman Old Style" pitchFamily="18" charset="0"/>
              </a:rPr>
              <a:t>это состояние полного физического, психического и социального благополучия, а не просто отсутствие болезней или физических дефектов. </a:t>
            </a:r>
          </a:p>
        </p:txBody>
      </p:sp>
      <p:pic>
        <p:nvPicPr>
          <p:cNvPr id="5132" name="Picture 12" descr="bl7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5575" y="5626100"/>
            <a:ext cx="1368425" cy="1231900"/>
          </a:xfrm>
          <a:prstGeom prst="rect">
            <a:avLst/>
          </a:prstGeom>
          <a:noFill/>
        </p:spPr>
      </p:pic>
      <p:pic>
        <p:nvPicPr>
          <p:cNvPr id="5133" name="Picture 13" descr="bl6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00" y="0"/>
            <a:ext cx="1511300" cy="9953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amky_narod_ru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786562"/>
          </a:xfrm>
          <a:prstGeom prst="rect">
            <a:avLst/>
          </a:prstGeom>
          <a:noFill/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324008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spc="-24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Bookman Old Style"/>
              </a:rPr>
              <a:t>Компоненты</a:t>
            </a:r>
          </a:p>
          <a:p>
            <a:pPr algn="ctr"/>
            <a:r>
              <a:rPr lang="ru-RU" sz="2400" i="1" kern="10" spc="-24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Bookman Old Style"/>
              </a:rPr>
              <a:t> здоровья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 rot="5400000">
            <a:off x="-289719" y="3825082"/>
            <a:ext cx="2017713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Соматический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 rot="5400000">
            <a:off x="2591594" y="5337969"/>
            <a:ext cx="2017712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психический</a:t>
            </a:r>
          </a:p>
        </p:txBody>
      </p:sp>
      <p:pic>
        <p:nvPicPr>
          <p:cNvPr id="6159" name="Picture 15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24175"/>
            <a:ext cx="1511300" cy="2089150"/>
          </a:xfrm>
          <a:prstGeom prst="rect">
            <a:avLst/>
          </a:prstGeom>
          <a:noFill/>
        </p:spPr>
      </p:pic>
      <p:pic>
        <p:nvPicPr>
          <p:cNvPr id="6160" name="Picture 16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365625"/>
            <a:ext cx="1511300" cy="2089150"/>
          </a:xfrm>
          <a:prstGeom prst="rect">
            <a:avLst/>
          </a:prstGeom>
          <a:noFill/>
        </p:spPr>
      </p:pic>
      <p:pic>
        <p:nvPicPr>
          <p:cNvPr id="6161" name="Picture 17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852738"/>
            <a:ext cx="1511300" cy="2089150"/>
          </a:xfrm>
          <a:prstGeom prst="rect">
            <a:avLst/>
          </a:prstGeom>
          <a:noFill/>
        </p:spPr>
      </p:pic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 rot="5400000">
            <a:off x="4534693" y="3825082"/>
            <a:ext cx="2017713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Личностный</a:t>
            </a:r>
          </a:p>
        </p:txBody>
      </p:sp>
      <p:pic>
        <p:nvPicPr>
          <p:cNvPr id="6164" name="Picture 20" descr="backgrounds_1000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365625"/>
            <a:ext cx="1511300" cy="2089150"/>
          </a:xfrm>
          <a:prstGeom prst="rect">
            <a:avLst/>
          </a:prstGeom>
          <a:noFill/>
        </p:spPr>
      </p:pic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 rot="5400000">
            <a:off x="7343775" y="5192713"/>
            <a:ext cx="2160588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/>
              </a:rPr>
              <a:t>Нравственный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4" grpId="0" animBg="1"/>
      <p:bldP spid="6156" grpId="0" animBg="1"/>
      <p:bldP spid="6162" grpId="0" animBg="1"/>
      <p:bldP spid="61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0colourback_1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Ramochky_narod_ru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926316">
            <a:off x="197227" y="687768"/>
            <a:ext cx="4039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На сегодняшний момент в дошкольных учреждениях большое внимание уделяется здоровьесберегающим технологиям, главным фактором которых является рациональная организация учебного процесса, соответствие методик обучения, способствующих развитию индивидуальных возможностей ребенка. 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8" name="Рисунок 7" descr="Mucoviscidose-4-questions-qu-on-se-pose-sur-la-maladi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404664"/>
            <a:ext cx="4071306" cy="2712332"/>
          </a:xfrm>
          <a:prstGeom prst="rect">
            <a:avLst/>
          </a:prstGeom>
        </p:spPr>
      </p:pic>
      <p:pic>
        <p:nvPicPr>
          <p:cNvPr id="9" name="Рисунок 8" descr="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760384">
            <a:off x="6816588" y="4512603"/>
            <a:ext cx="1609725" cy="210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ochky_narod_ru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17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844824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Педагоги дошкольных учреждений, </a:t>
            </a: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в том числе и музыкальные руководители, должны комплексно решать задачи физического, интеллектуального, эмоционального и личностного развития ребенка, активно внедряя в этот процесс наиболее эффективные технологии здоровьесбережения.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ochky_narod_ru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721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1268760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Основная форма музыкальной деятельности в ДОУ - музыкальные занятия, в ходе которых осуществляется систематическое, целенаправленное и всестороннее воспитание и формирование музыкальных и творческих способностей каждого ребенка.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amky_narod_ru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1600" y="908720"/>
            <a:ext cx="5328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На музыкальных занятиях актуально, возможно и необходимо использовать современные здоровьесберегающие технологии в игровой форме. Привычные виды музыкальной деятельности, развивающие творческие способности и музыкальность ребенка, можно разнообразить с пользой для здоровья. 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14" name="Рисунок 13" descr="4191d1d9378432b778d6d6f815c3c08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8184" y="1124744"/>
            <a:ext cx="8477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mky_narod_ru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33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262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Начинать занятие можно с </a:t>
            </a:r>
            <a:r>
              <a:rPr lang="ru-RU" sz="2000" b="1" i="1" dirty="0" err="1" smtClean="0">
                <a:latin typeface="Bookman Old Style" pitchFamily="18" charset="0"/>
              </a:rPr>
              <a:t>жизне</a:t>
            </a:r>
            <a:r>
              <a:rPr lang="ru-RU" sz="2000" b="1" i="1" dirty="0" smtClean="0">
                <a:latin typeface="Bookman Old Style" pitchFamily="18" charset="0"/>
              </a:rPr>
              <a:t>- утверждающей </a:t>
            </a:r>
            <a:r>
              <a:rPr lang="ru-RU" sz="2000" b="1" i="1" dirty="0" err="1" smtClean="0">
                <a:latin typeface="Bookman Old Style" pitchFamily="18" charset="0"/>
              </a:rPr>
              <a:t>валеологической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песни-распевки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052736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Слушание музыки и разучивание текстов песен можно перемежать с игровым массажем или пальчиковой игрой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76672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Перед пением песен - заниматься дыхательной,  гимнастикой и оздоровительными упражнениями для горла и голосовых связок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717032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Речевые игры лучше сопровождать музыкально-ритмическими движениями, а танцевальную импровизацию 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</a:rPr>
              <a:t>совместить с музыкотерапией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650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Здоровьесб-е технологии на муз.зан.</dc:title>
  <dc:creator>Neffy</dc:creator>
  <cp:keywords>Здоровье</cp:keywords>
  <cp:lastModifiedBy>Admin</cp:lastModifiedBy>
  <cp:revision>9</cp:revision>
  <dcterms:created xsi:type="dcterms:W3CDTF">2014-01-11T12:43:16Z</dcterms:created>
  <dcterms:modified xsi:type="dcterms:W3CDTF">2015-10-27T17:49:34Z</dcterms:modified>
  <cp:category>музыкальное занятие</cp:category>
  <cp:contentStatus>презентация Neffy</cp:contentStatus>
</cp:coreProperties>
</file>