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99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0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0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5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1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0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8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3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8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2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09D7-B065-4D6A-8D6E-16A2DCC254A7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E9DE-75F6-4368-A463-1B89C00C3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2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69" y="0"/>
            <a:ext cx="9143999" cy="33966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Kai-SB" pitchFamily="65" charset="-120"/>
              </a:rPr>
              <a:t>Формирование ориентировки во времени у детей с ТНР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Kai-SB" pitchFamily="65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3" y="3396630"/>
            <a:ext cx="9143999" cy="34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1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63401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/>
              <a:t>Игры на формировании ориентировки в окружающем пространстве с системой отсчета “от себя”:</a:t>
            </a:r>
          </a:p>
          <a:p>
            <a:endParaRPr lang="ru-RU" sz="2000" b="1" dirty="0" smtClean="0"/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игре “Что где находится?” </a:t>
            </a:r>
            <a:r>
              <a:rPr lang="ru-RU" sz="2000" dirty="0" smtClean="0"/>
              <a:t>ребенок показывает правую руку и называет, что находится справа, а затем ему предлагают закрыть глаза, повернуться на одном месте несколько раз, предлагают открыть глаза, и опять просят показать правую руку, назвать то, что находится справа от него. Таким образом проводится работа и с левой рукой.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Игра: “Что стоит внизу, наверху, (Кто стоит)”. </a:t>
            </a:r>
          </a:p>
          <a:p>
            <a:r>
              <a:rPr lang="ru-RU" sz="2000" dirty="0" smtClean="0"/>
              <a:t>Цель: знакомство с пространственными отношениями, выраженными с помощью предлогов “на”, “под”, “рядом”.</a:t>
            </a:r>
          </a:p>
          <a:p>
            <a:endParaRPr lang="ru-RU" sz="2000" dirty="0" smtClean="0"/>
          </a:p>
          <a:p>
            <a:r>
              <a:rPr lang="ru-RU" sz="2400" b="1" dirty="0" smtClean="0"/>
              <a:t>2) Игры на формирование ориентировки в окружающем пространстве с системой отсчета “от другого” и “от объекта”:</a:t>
            </a:r>
          </a:p>
          <a:p>
            <a:endParaRPr lang="ru-RU" sz="2000" b="1" dirty="0" smtClean="0"/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“Где я сяду</a:t>
            </a:r>
            <a:r>
              <a:rPr lang="ru-RU" sz="2400" dirty="0" smtClean="0"/>
              <a:t>”. </a:t>
            </a:r>
          </a:p>
          <a:p>
            <a:r>
              <a:rPr lang="ru-RU" sz="2000" dirty="0" smtClean="0"/>
              <a:t>Цель – формирование умения занимать определенное пространственное положение по заданному условию (от себя, от предмета).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6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308" y="188640"/>
            <a:ext cx="8475164" cy="64017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r>
              <a:rPr lang="ru-RU" sz="2400" b="1" dirty="0" smtClean="0"/>
              <a:t>) Игры на формирование умений ориентироваться на плоскости (ориентировка на листе бумаги, т.е. в двухмерном пространстве):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“Назови соседей”. </a:t>
            </a:r>
            <a:r>
              <a:rPr lang="ru-RU" dirty="0" smtClean="0"/>
              <a:t>Для этого используется лист бумаги, на котором хаотично расположены изображения различных предметов.</a:t>
            </a:r>
          </a:p>
          <a:p>
            <a:r>
              <a:rPr lang="ru-RU" dirty="0"/>
              <a:t>В</a:t>
            </a:r>
            <a:r>
              <a:rPr lang="ru-RU" dirty="0" smtClean="0"/>
              <a:t>оспитатель просит найти изображение какого-то предмета и определить: - что изображено справа от него, - что нарисовано под ним, - что находится вверху справа от заданного предмета, и т.п.</a:t>
            </a:r>
          </a:p>
          <a:p>
            <a:endParaRPr lang="ru-RU" dirty="0" smtClean="0"/>
          </a:p>
          <a:p>
            <a:r>
              <a:rPr lang="ru-RU" sz="2400" b="1" dirty="0" smtClean="0"/>
              <a:t>4) Игры на восприятие пространственных отношений между предметами: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“Что где стоит?”</a:t>
            </a:r>
          </a:p>
          <a:p>
            <a:r>
              <a:rPr lang="ru-RU" dirty="0" smtClean="0"/>
              <a:t>Цель – установление пространственных отношений между предметами. (“Справа от матрешки стоит пирамидка, а слева сидит мишка, сзади матрешки стоит неваляшка”).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“Давай меняться”. </a:t>
            </a:r>
            <a:r>
              <a:rPr lang="ru-RU" dirty="0" smtClean="0"/>
              <a:t>Цель – формирование умения определять свое местоположение по заданным ориентирам. Воспитатель даёт инструкции: например, Саша, встань так, чтобы справа от тебя была стена, а перед тобой была Полина. Если Саша отыскал место верно, то ребёнок, стоящий на этом месте, встаёт на Сашино место.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08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3178" y="332656"/>
            <a:ext cx="7776864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Следует отметить, что для дошкольников с ТНР эти задания при кажущейся простоте вызывают трудности, особенно выделение правой и левой сторон. Некоторым детям требуется многократное повторение, возможно, в течение всего учебного года. Использование заданий типа “Покажи, где…” не требует много времени и специальной организации. Использование соревновательного момента “Кто больше назовет…” позволяет активизировать детей.</a:t>
            </a:r>
          </a:p>
          <a:p>
            <a:r>
              <a:rPr lang="ru-RU" sz="2400" dirty="0" smtClean="0"/>
              <a:t>Обучение и воспитание детей с тяжелыми нарушениями речи осуществляется по специальной системе в специальных детских садах или школах для детей с тяжелыми нарушениями речи, но принципиально возможно их обучение и воспитание в семье. Прежде всего необходимо установить тесный контакт с ребенком, внимательно, бережно относиться к нему.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951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892"/>
            <a:ext cx="9144000" cy="68634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u="sng" dirty="0" smtClean="0"/>
              <a:t>Дети с тяжелыми нарушениями речи </a:t>
            </a:r>
            <a:r>
              <a:rPr lang="ru-RU" sz="2000" dirty="0" smtClean="0"/>
              <a:t>– это особая категория детей с отклонениями в развитии, у которых сохранен слух, первично не нарушен интеллект, но есть значительные речевые дефекты, влияющие на становление психики.</a:t>
            </a:r>
          </a:p>
          <a:p>
            <a:endParaRPr lang="ru-RU" sz="2000" dirty="0" smtClean="0"/>
          </a:p>
          <a:p>
            <a:r>
              <a:rPr lang="ru-RU" sz="2000" dirty="0" smtClean="0"/>
              <a:t>У значительной части детей с тяжелым нарушением речи пространственные понятия и представления либо не сформированы, либо не обобщены в той степени, которая позволяла бы детям самостоятельно пользоваться ими в различных видах бытовой и учебной деятельности. У детей с тяжелым недоразвитием речи наблюдаются трудности ориентировки в пространственных направлениях, затруднения в определении правого и левого, верха и низа. Отмечается неточность в определении формы, величины. </a:t>
            </a:r>
            <a:r>
              <a:rPr lang="ru-RU" sz="2000" dirty="0" err="1" smtClean="0"/>
              <a:t>Несформированность</a:t>
            </a:r>
            <a:r>
              <a:rPr lang="ru-RU" sz="2000" dirty="0" smtClean="0"/>
              <a:t> оптико-пространственных представлений проявляется в рисовании, при составлении целого из частей при конструировании, в неспособности воспроизведения заданной формы. Проявляется задержка в дифференциации правой и левой частей тела. В норме различение правого и левого формируется к 6 годам. Достаточная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пространственных представлений является необходимой предпосылкой различения и усвоения букв ребенком. Дети с тяжелыми нарушениями речи показывают слабую ориентировку во времени: незнание, либо нетвердое знание основных временных единиц (времени года, месяцев, дней недели в их последовательности).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40188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48702"/>
            <a:ext cx="8352928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Слабая ориентировка во времени имеет следствием трудности усвоения грамматики (различение форм времени глагола, его совершенного и несовершенного вида). Значительную трудность для дошкольников представляет восприятие времени. И это вполне объяснимо: ведь время не имеет наглядной формы, текуче, необратимо, восприятие его зависит от субъективных состояний, носит личностный характер.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495123"/>
            <a:ext cx="7670800" cy="421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8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712" y="699720"/>
            <a:ext cx="3095176" cy="53245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«С одними, — как верно подметил Шекспир, — время идет шагом, с другими — бежит, с третьими — скачет, а с четвертыми – стоит, не двигаясь с места».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 В чем же особенности в восприятии времени дошкольниками?</a:t>
            </a:r>
          </a:p>
          <a:p>
            <a:endParaRPr lang="ru-RU" sz="2000" dirty="0" smtClean="0"/>
          </a:p>
          <a:p>
            <a:r>
              <a:rPr lang="ru-RU" sz="2000" dirty="0" smtClean="0"/>
              <a:t> Давайте посмотрим, как ориентируются они в таких временных интервалах, как — сутки, неделя, месяц, год.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069" y="728943"/>
            <a:ext cx="5256585" cy="529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9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4129980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Из частей суток дошкольники легче всего определяют ночь и утро, несколько труднее вечер и день (ночь – «это когда спать надо ложиться», день – «в середине дня, когда бывает обед»). Вначале ребенок ориентируется во времени посредством вневременных, качественных признаков, за счет последовательно изменяющихся событий, главным образом режима (утро – «это до завтрака»,</a:t>
            </a:r>
          </a:p>
          <a:p>
            <a:pPr algn="ctr"/>
            <a:r>
              <a:rPr lang="ru-RU" sz="2000" dirty="0" smtClean="0"/>
              <a:t> вечер – «когда мама с работы за мной приходит»). Дети среднего и старшего дошкольного возраста иногда опираются на более существенные признаки в определенном времени (утро – «это светло, когда солнышко встает» и т.д.).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744"/>
            <a:ext cx="4546054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564" y="1412776"/>
            <a:ext cx="7848872" cy="4154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Неравномерно усваивают дети названия различных дней недели. </a:t>
            </a:r>
          </a:p>
          <a:p>
            <a:pPr algn="ctr"/>
            <a:r>
              <a:rPr lang="ru-RU" sz="2400" dirty="0" smtClean="0"/>
              <a:t>Так, старшие дошкольники, посещающие детский сад, отвечают на вопрос «Какие дни недели ты знаешь?», наиболее часто называют воскресенье, субботу, понедельник – дни, как правило эмоционально насыщенные, особо значимые для них (воскресенье и суббота – дни совместного времяпрепровождения с любимыми мамой и папой, понедельник – снова в детский сад, где ждет встреча с товарищами, воспитателями, игрушками…).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405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778" y="548680"/>
            <a:ext cx="7704856" cy="58477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/>
              <a:t>Познавая различные временные категории, дошкольники затрудняются их дифференцировать, расчленить. Так, в понятие «дни недели» они могут включить «субботу, воскресенье, завтра, вчера» или «воскресенье, понедельник, май, новый год». Из времен года лучше всего дошкольники ориентируются в резко отличающихся друг от друга сезонах – зиме, лете, менее уверенно – в весне, осени. Восприятие временных интервалов, особенно больших, представление о них очень неточно у детей с нарушениями речи. Особенно трудно выделить им время, длительность давно минувших исторических событий. Раньше начинает формироваться и более развито у детей представление о настоящем времени; значительно более неопределенно представление (особенно у младших дошкольников) о прошедшем времени. Чтобы лучше воспринять его, старшие дошкольники используют определенные временные ориентировки, ориентиры: «это еще до войны случилось».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9622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7" y="764704"/>
            <a:ext cx="7920879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/>
              <a:t>Несколько позже настоящего и прошедшего дети начинают осваивать будущее время для целевой жизни. Ведь </a:t>
            </a:r>
            <a:r>
              <a:rPr lang="ru-RU" sz="2200" dirty="0" err="1" smtClean="0"/>
              <a:t>заглядывание</a:t>
            </a:r>
            <a:r>
              <a:rPr lang="ru-RU" sz="2200" dirty="0" smtClean="0"/>
              <a:t> вперед, создание перспектив невозможно без осознания того, что есть «завтрашний день», будущее. На протяжении дошкольного детства представление о будущем, понятие о нем постепенно размываются. Однако ориентировка в нем, особенно в отдаленном будущем, вызывает значительные трудности у ребенка. К концу дошкольного возраста ребята оказываются способными понять, что время нельзя остановить, вернуть, ускорить (разве что в сказке), что оно не зависит ни от желания, ни от деятельности человека. Это возможно, если формирование адекватного представления о временных интервалах, их отношениях происходит в разных видах содержательной детской деятельности.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906587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532" y="548680"/>
            <a:ext cx="8424936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cs typeface="Aharoni" pitchFamily="2" charset="-79"/>
              </a:rPr>
              <a:t>Некоторые примеры дидактических игр и упражнений:</a:t>
            </a:r>
          </a:p>
          <a:p>
            <a:endParaRPr lang="ru-RU" sz="2000" b="1" dirty="0" smtClean="0">
              <a:cs typeface="Aharoni" pitchFamily="2" charset="-79"/>
            </a:endParaRPr>
          </a:p>
          <a:p>
            <a:r>
              <a:rPr lang="ru-RU" sz="2000" dirty="0" smtClean="0"/>
              <a:t>1. Ориентировка “на себе”; освоение “схемы собственного тела”</a:t>
            </a:r>
          </a:p>
          <a:p>
            <a:r>
              <a:rPr lang="ru-RU" sz="2000" dirty="0" smtClean="0"/>
              <a:t>Как правило, дети с ТНР неплохо ориентируются в схеме собственного тела по вертикальной и фронтальной оси, но не ориентируются в правой и левой частях тела. Поэтому особенное внимание следует уделить формированию понятий “левая сторона”, “правая сторона” применительно к собственному телу ребенка. Сначала закрепляется “правая сторона”, при этом название “левой” дается позже.</a:t>
            </a:r>
          </a:p>
          <a:p>
            <a:r>
              <a:rPr lang="ru-RU" sz="2000" dirty="0" smtClean="0"/>
              <a:t>Здесь чаще используются задания на поднятие правой или левой руки, показа правого уха правой рукой, левой – левого и т.д. Постепенно задания усложняются.</a:t>
            </a:r>
          </a:p>
          <a:p>
            <a:r>
              <a:rPr lang="ru-RU" sz="2000" dirty="0" smtClean="0"/>
              <a:t>Игра “Обезьянки”. Игра проводится без учета зеркального отражения частей тела. Детям надо, повторяя все действия за педагогом, показать и назвать части лица, головы.</a:t>
            </a:r>
          </a:p>
          <a:p>
            <a:r>
              <a:rPr lang="ru-RU" sz="2000" dirty="0" smtClean="0"/>
              <a:t>Игра “Путаница”. Детям предлагают правой рукой закрыть левый глаз; левой рукой показать правое ухо и правую ногу; дотянуться левой рукой до правого носка, а правой рукой - до левой пятки 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6121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1400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ориентировки во времени у детей с ТНР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ориентировки во времени у детей с ТНР</dc:title>
  <dc:creator>1</dc:creator>
  <cp:lastModifiedBy>1</cp:lastModifiedBy>
  <cp:revision>10</cp:revision>
  <dcterms:created xsi:type="dcterms:W3CDTF">2014-11-13T14:00:03Z</dcterms:created>
  <dcterms:modified xsi:type="dcterms:W3CDTF">2014-11-13T14:36:47Z</dcterms:modified>
</cp:coreProperties>
</file>