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8" r:id="rId3"/>
    <p:sldId id="275" r:id="rId4"/>
    <p:sldId id="277" r:id="rId5"/>
    <p:sldId id="276" r:id="rId6"/>
    <p:sldId id="278" r:id="rId7"/>
    <p:sldId id="27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D191-D937-4B0E-8815-53C83E113D9C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A1C77A-D12D-4B7A-883E-9B3350FC353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D191-D937-4B0E-8815-53C83E113D9C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C77A-D12D-4B7A-883E-9B3350FC35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D191-D937-4B0E-8815-53C83E113D9C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C77A-D12D-4B7A-883E-9B3350FC35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D191-D937-4B0E-8815-53C83E113D9C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C77A-D12D-4B7A-883E-9B3350FC35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D191-D937-4B0E-8815-53C83E113D9C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C77A-D12D-4B7A-883E-9B3350FC353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D191-D937-4B0E-8815-53C83E113D9C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C77A-D12D-4B7A-883E-9B3350FC353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D191-D937-4B0E-8815-53C83E113D9C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C77A-D12D-4B7A-883E-9B3350FC353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D191-D937-4B0E-8815-53C83E113D9C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C77A-D12D-4B7A-883E-9B3350FC35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D191-D937-4B0E-8815-53C83E113D9C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C77A-D12D-4B7A-883E-9B3350FC35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D191-D937-4B0E-8815-53C83E113D9C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C77A-D12D-4B7A-883E-9B3350FC35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D191-D937-4B0E-8815-53C83E113D9C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C77A-D12D-4B7A-883E-9B3350FC35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E50D191-D937-4B0E-8815-53C83E113D9C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9A1C77A-D12D-4B7A-883E-9B3350FC353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5780" y="548680"/>
            <a:ext cx="8044408" cy="152730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Учим стихи по картинкам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b="1" dirty="0" smtClean="0"/>
              <a:t>В гости дождик зачастил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5301208"/>
            <a:ext cx="6120680" cy="132055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Бакаева Марина Николаевна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учитель-логопед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МАДОУ №310 г. Ростова-на-Дону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48618"/>
            <a:ext cx="3168352" cy="3081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27592"/>
            <a:ext cx="3168353" cy="3009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 descr="Анимированные фоны - 20 Сентября 2011 - Блог - Персональный сайт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80488"/>
            <a:ext cx="756083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81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688" y="156307"/>
            <a:ext cx="4904607" cy="5648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64027" y="5773485"/>
            <a:ext cx="61141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В гости дождик зачастил.       </a:t>
            </a:r>
          </a:p>
          <a:p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77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498" y="116632"/>
            <a:ext cx="5173798" cy="5974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6079260"/>
            <a:ext cx="5583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Старый тополь загрустил.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Picture 12" descr="Анимированные фоны - 20 Сентября 2011 - Блог - Персональный сайт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156" y="980728"/>
            <a:ext cx="33467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31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365" y="326065"/>
            <a:ext cx="6048672" cy="51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5877272"/>
            <a:ext cx="6284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- Спой мне, ласточка! Прошу!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0785"/>
            <a:ext cx="6336704" cy="5252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46248" y="5589240"/>
            <a:ext cx="51074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А она в ответ: - Спешу!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Собираю в путь семью, 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98" y="350394"/>
            <a:ext cx="6840760" cy="5316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5908333"/>
            <a:ext cx="5823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Вот вернусь весной, спою!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6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008112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/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Используемая литература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4482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В.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Бардадым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«В гости дождик зачастил…»</a:t>
            </a:r>
          </a:p>
        </p:txBody>
      </p:sp>
    </p:spTree>
    <p:extLst>
      <p:ext uri="{BB962C8B-B14F-4D97-AF65-F5344CB8AC3E}">
        <p14:creationId xmlns:p14="http://schemas.microsoft.com/office/powerpoint/2010/main" val="58554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559</TotalTime>
  <Words>64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Исполнительная</vt:lpstr>
      <vt:lpstr>Учим стихи по картинкам  В гости дождик зачастил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Используемая литература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Стихи по картинкам</dc:title>
  <dc:creator>hp</dc:creator>
  <cp:lastModifiedBy>hp</cp:lastModifiedBy>
  <cp:revision>68</cp:revision>
  <dcterms:created xsi:type="dcterms:W3CDTF">2014-03-20T18:54:53Z</dcterms:created>
  <dcterms:modified xsi:type="dcterms:W3CDTF">2015-10-27T17:48:30Z</dcterms:modified>
</cp:coreProperties>
</file>