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est.md/files/events/image_551_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5380672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  воспитатель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разновозрастной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(младшая, средняя) группы: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Волченко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С.В.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196752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занятие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познавательному развитию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средней группе на тему:</a:t>
            </a:r>
            <a:b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«В мире стекла»</a:t>
            </a: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2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allportal.de/wallpapers/81a5421c84a859476f07580b44bcc5c4/65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620688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Тонкое стекло</a:t>
            </a:r>
            <a:endParaRPr lang="ru-RU" sz="48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21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4032448" cy="429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300" y="1556792"/>
            <a:ext cx="4429700" cy="4378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allportal.de/wallpapers/81a5421c84a859476f07580b44bcc5c4/65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0"/>
            <a:ext cx="4589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Толстое стекло</a:t>
            </a:r>
            <a:endParaRPr lang="ru-RU" sz="4800" dirty="0">
              <a:solidFill>
                <a:schemeClr val="accent2"/>
              </a:solidFill>
            </a:endParaRPr>
          </a:p>
        </p:txBody>
      </p:sp>
      <p:pic>
        <p:nvPicPr>
          <p:cNvPr id="5" name="Picture 4" descr="256"/>
          <p:cNvPicPr>
            <a:picLocks noChangeAspect="1" noChangeArrowheads="1"/>
          </p:cNvPicPr>
          <p:nvPr/>
        </p:nvPicPr>
        <p:blipFill>
          <a:blip r:embed="rId3" cstate="print"/>
          <a:srcRect l="8693" b="-289"/>
          <a:stretch>
            <a:fillRect/>
          </a:stretch>
        </p:blipFill>
        <p:spPr bwMode="auto">
          <a:xfrm>
            <a:off x="0" y="1628800"/>
            <a:ext cx="4427984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6" name="Picture 4" descr="http://gde.ru/images/img_ru/700/1123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4355976" cy="500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psikhologufa.ru/wp-content/upload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allportal.de/wallpapers/81a5421c84a859476f07580b44bcc5c4/65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4139952" y="2564904"/>
            <a:ext cx="4674202" cy="409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764704"/>
            <a:ext cx="3888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Стеклянный домик на окне,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прозрачною водой.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песком и камешком на дне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с рыбкой золотой.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allportal.de/wallpapers/81a5421c84a859476f07580b44bcc5c4/65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2984343"/>
            <a:ext cx="4890981" cy="387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908720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Вот стеклянный пузырек,</a:t>
            </a:r>
          </a:p>
          <a:p>
            <a:pPr marL="68580"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живет в нем – огонек</a:t>
            </a:r>
          </a:p>
          <a:p>
            <a:pPr marL="68580"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Днем он спит, а вечером проснется,</a:t>
            </a:r>
          </a:p>
          <a:p>
            <a:pPr marL="68580"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Ярким пламенем зажжется.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allportal.de/wallpapers/81a5421c84a859476f07580b44bcc5c4/65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/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4560942" cy="3616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Вот стеклянный карандаш-</a:t>
            </a:r>
          </a:p>
          <a:p>
            <a:pPr marL="6858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 в беде помощник наш.</a:t>
            </a:r>
          </a:p>
          <a:p>
            <a:pPr marL="6858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Определит без докторов,</a:t>
            </a:r>
          </a:p>
          <a:p>
            <a:pPr marL="6858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заболел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а кто здоров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allportal.de/wallpapers/81a5421c84a859476f07580b44bcc5c4/65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зерка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4214842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Гляди  в меня  </a:t>
            </a:r>
          </a:p>
          <a:p>
            <a:pPr marL="6858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Хоть целый день,</a:t>
            </a:r>
          </a:p>
          <a:p>
            <a:pPr marL="6858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Коль на себя</a:t>
            </a:r>
          </a:p>
          <a:p>
            <a:pPr marL="6858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Смотреть не лень.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2879.70157.jp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unlib.ru/cimg/2014/102105/34344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pd4pic.com/images/computer-mail-internet-electronic-stamp-envel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704856" cy="5760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13633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дорогие ребята!</a:t>
            </a:r>
            <a:endParaRPr lang="ru-RU" sz="2000" i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Пишет вам Королева Стеклянной Страны. Жители моей страны все сделаны из стекла. И я хочу познакомить вас с ними. Если вы будете внимательными и активными, то узнаете много интересного и нового. А для того, чтобы начать наше знакомство, вы должны выполнить одно задание: назвать вежливые слова».</a:t>
            </a:r>
            <a:endParaRPr lang="ru-RU" sz="2000" i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growinggarden.ru/img/home/%D0%BF%D0%BB%D0%B0%D1%81%D1%82%D0%B8%D0%BA%D0%BE%D0%B2%D0%B0%D1%8F-%D0%BF%D0%BE%D1%81%D1%83%D0%B4%D0%B0-%D0%B4%D0%BB%D1%8F-%D0%B4%D0%BE%D0%BC%D0%B0/00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2" name="Picture 6" descr="http://vam-zhenshini.ru/images/articles/vidy-kukhonnoy-posudy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12" y="0"/>
            <a:ext cx="4392488" cy="32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4" name="Picture 8" descr="http://80.img.avito.st/640x480/696557380.jpg"/>
          <p:cNvPicPr>
            <a:picLocks noChangeAspect="1" noChangeArrowheads="1"/>
          </p:cNvPicPr>
          <p:nvPr/>
        </p:nvPicPr>
        <p:blipFill>
          <a:blip r:embed="rId4" cstate="print"/>
          <a:srcRect r="1731" b="7341"/>
          <a:stretch>
            <a:fillRect/>
          </a:stretch>
        </p:blipFill>
        <p:spPr bwMode="auto">
          <a:xfrm>
            <a:off x="0" y="3284984"/>
            <a:ext cx="4644008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6" name="Picture 10" descr="http://re-actor.net/uploads/posts/2011-11/1322136675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84984"/>
            <a:ext cx="4427984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_nwo_och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3429024"/>
          </a:xfrm>
          <a:prstGeom prst="rect">
            <a:avLst/>
          </a:prstGeom>
        </p:spPr>
      </p:pic>
      <p:pic>
        <p:nvPicPr>
          <p:cNvPr id="3" name="Рисунок 2" descr="thermo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4429124" cy="3429000"/>
          </a:xfrm>
          <a:prstGeom prst="rect">
            <a:avLst/>
          </a:prstGeom>
        </p:spPr>
      </p:pic>
      <p:pic>
        <p:nvPicPr>
          <p:cNvPr id="5" name="Рисунок 4" descr="0dca304d06801514fa6395c231583f73_0Arr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429124" cy="3429000"/>
          </a:xfrm>
          <a:prstGeom prst="rect">
            <a:avLst/>
          </a:prstGeom>
        </p:spPr>
      </p:pic>
      <p:pic>
        <p:nvPicPr>
          <p:cNvPr id="44034" name="Picture 2" descr="http://kotikit.ru/wp-content/uploads/2011/12/pochemu_lampoc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675" y="3076575"/>
            <a:ext cx="4505325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aquatime.com.ua/images/gallery/prjam/nAkvarium_pryamougolniy_s_zhivimi_rasteniyami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incastle.com/wp-content/uploads/2014/02/oknap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e-rentier.ru.strahovkann.ru/imgpictures/_2/auto_2000_20100430_162759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s0.tchkcdn.com/g2-8mPKGjq-EDix0IAocfesiQ/lady/640x0/w/1/1-9-5-9-28959/00447118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64400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Светлое стекло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0" name="Picture 6" descr="http://i3.melt-shop.ru/1/870/8697988/afacdb/nabor-stakanov-dla-soka-iz-6-sht-320-ml.jpg"/>
          <p:cNvPicPr>
            <a:picLocks noChangeAspect="1" noChangeArrowheads="1"/>
          </p:cNvPicPr>
          <p:nvPr/>
        </p:nvPicPr>
        <p:blipFill>
          <a:blip r:embed="rId3" cstate="print"/>
          <a:srcRect b="10561"/>
          <a:stretch>
            <a:fillRect/>
          </a:stretch>
        </p:blipFill>
        <p:spPr bwMode="auto">
          <a:xfrm>
            <a:off x="4627885" y="1772816"/>
            <a:ext cx="451611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4046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Цветное стекло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147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19</cp:revision>
  <dcterms:created xsi:type="dcterms:W3CDTF">2015-10-29T06:14:26Z</dcterms:created>
  <dcterms:modified xsi:type="dcterms:W3CDTF">2015-10-29T18:42:50Z</dcterms:modified>
</cp:coreProperties>
</file>