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C2A2-7BD4-4494-9193-2A28434DC1DB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4345-C6FB-4CD1-9227-DB75222A8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500306"/>
            <a:ext cx="6326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цифру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solidFill>
                  <a:srgbClr val="0000FF"/>
                </a:solidFill>
              </a:rPr>
              <a:t>Ты про учебу, дружок, не  забудь,</a:t>
            </a:r>
          </a:p>
          <a:p>
            <a:pPr algn="ctr">
              <a:buNone/>
            </a:pPr>
            <a:r>
              <a:rPr lang="ru-RU" sz="3600" dirty="0">
                <a:solidFill>
                  <a:srgbClr val="0000FF"/>
                </a:solidFill>
              </a:rPr>
              <a:t>Я предлагаю отправиться в путь, </a:t>
            </a:r>
          </a:p>
          <a:p>
            <a:pPr algn="ctr">
              <a:buNone/>
            </a:pPr>
            <a:r>
              <a:rPr lang="ru-RU" sz="3600" dirty="0">
                <a:solidFill>
                  <a:srgbClr val="0000FF"/>
                </a:solidFill>
              </a:rPr>
              <a:t>В путь по страницам, где цифры живут.</a:t>
            </a:r>
          </a:p>
          <a:p>
            <a:pPr algn="ctr">
              <a:buNone/>
            </a:pPr>
            <a:r>
              <a:rPr lang="ru-RU" sz="3600" dirty="0">
                <a:solidFill>
                  <a:srgbClr val="0000FF"/>
                </a:solidFill>
              </a:rPr>
              <a:t>Нас они давно уже ждут!</a:t>
            </a:r>
          </a:p>
          <a:p>
            <a:pPr algn="ctr">
              <a:buNone/>
            </a:pPr>
            <a:endParaRPr lang="ru-RU" sz="36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942978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696" y="285728"/>
            <a:ext cx="4686304" cy="635795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Скачет мячик по страницам,</a:t>
            </a:r>
            <a:br>
              <a:rPr lang="ru-RU" dirty="0"/>
            </a:br>
            <a:r>
              <a:rPr lang="ru-RU" dirty="0"/>
              <a:t>Ищет он свою сестрицу,</a:t>
            </a:r>
            <a:br>
              <a:rPr lang="ru-RU" dirty="0"/>
            </a:br>
            <a:r>
              <a:rPr lang="ru-RU" dirty="0"/>
              <a:t>Что имеет вид кольца -</a:t>
            </a:r>
            <a:br>
              <a:rPr lang="ru-RU" dirty="0"/>
            </a:br>
            <a:r>
              <a:rPr lang="ru-RU" dirty="0"/>
              <a:t>Без начала и конца?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4498652" cy="57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35808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186238" cy="5626121"/>
          </a:xfrm>
        </p:spPr>
        <p:txBody>
          <a:bodyPr>
            <a:normAutofit/>
          </a:bodyPr>
          <a:lstStyle/>
          <a:p>
            <a:r>
              <a:rPr lang="ru-RU" sz="3600" dirty="0"/>
              <a:t>Сколько солнышек за тучкой,</a:t>
            </a:r>
          </a:p>
          <a:p>
            <a:r>
              <a:rPr lang="ru-RU" sz="3600" dirty="0"/>
              <a:t>Сколько стержней в авторучке,</a:t>
            </a:r>
          </a:p>
          <a:p>
            <a:r>
              <a:rPr lang="ru-RU" sz="3600" dirty="0"/>
              <a:t>Знает и собой гордится</a:t>
            </a:r>
          </a:p>
          <a:p>
            <a:r>
              <a:rPr lang="ru-RU" sz="3600" dirty="0"/>
              <a:t>Цифра-столбик - 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3929090" cy="62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8677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400552" cy="5768997"/>
          </a:xfrm>
        </p:spPr>
        <p:txBody>
          <a:bodyPr>
            <a:normAutofit/>
          </a:bodyPr>
          <a:lstStyle/>
          <a:p>
            <a:r>
              <a:rPr lang="ru-RU" sz="4000" dirty="0"/>
              <a:t>Сколько ушек на макушке,</a:t>
            </a:r>
          </a:p>
          <a:p>
            <a:r>
              <a:rPr lang="ru-RU" sz="4000" dirty="0"/>
              <a:t>Сколько ног у пол-лягушки</a:t>
            </a:r>
          </a:p>
          <a:p>
            <a:r>
              <a:rPr lang="ru-RU" sz="4000" dirty="0"/>
              <a:t>И передних лап у льва </a:t>
            </a:r>
          </a:p>
          <a:p>
            <a:r>
              <a:rPr lang="ru-RU" sz="4000" dirty="0"/>
              <a:t>Знает только </a:t>
            </a:r>
            <a:r>
              <a:rPr lang="ru-RU" sz="4000" dirty="0" smtClean="0"/>
              <a:t>цифра…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1" y="428604"/>
            <a:ext cx="46434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1533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400552" cy="5411807"/>
          </a:xfrm>
        </p:spPr>
        <p:txBody>
          <a:bodyPr>
            <a:noAutofit/>
          </a:bodyPr>
          <a:lstStyle/>
          <a:p>
            <a:r>
              <a:rPr lang="ru-RU" sz="3600" dirty="0"/>
              <a:t>Сколько месяцев в зиме,</a:t>
            </a:r>
          </a:p>
          <a:p>
            <a:r>
              <a:rPr lang="ru-RU" sz="3600" dirty="0"/>
              <a:t>В лете, осени, весне,</a:t>
            </a:r>
          </a:p>
          <a:p>
            <a:r>
              <a:rPr lang="ru-RU" sz="3600" dirty="0"/>
              <a:t>Сколько глаз у светофора,</a:t>
            </a:r>
          </a:p>
          <a:p>
            <a:r>
              <a:rPr lang="ru-RU" sz="3600" dirty="0"/>
              <a:t>Что ты там не говори</a:t>
            </a:r>
          </a:p>
          <a:p>
            <a:r>
              <a:rPr lang="ru-RU" sz="3600" dirty="0"/>
              <a:t>Знает только цифра 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911" y="571480"/>
            <a:ext cx="406708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42978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4257676" cy="555468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Я у </a:t>
            </a:r>
            <a:r>
              <a:rPr lang="ru-RU" sz="4000" dirty="0"/>
              <a:t>бабушки была.</a:t>
            </a:r>
          </a:p>
          <a:p>
            <a:r>
              <a:rPr lang="ru-RU" sz="4000" dirty="0"/>
              <a:t>У нее во всей квартире</a:t>
            </a:r>
          </a:p>
          <a:p>
            <a:r>
              <a:rPr lang="ru-RU" sz="4000" dirty="0"/>
              <a:t>Три огромные стола,</a:t>
            </a:r>
          </a:p>
          <a:p>
            <a:r>
              <a:rPr lang="ru-RU" sz="4000" dirty="0"/>
              <a:t>Ног у каждого </a:t>
            </a:r>
            <a:r>
              <a:rPr lang="ru-RU" sz="4000" dirty="0" smtClean="0"/>
              <a:t>…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642918"/>
            <a:ext cx="3929091" cy="54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35834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На руке малышка Лена </a:t>
            </a:r>
          </a:p>
          <a:p>
            <a:r>
              <a:rPr lang="ru-RU" sz="3600" dirty="0"/>
              <a:t>Любит пальчики считать, </a:t>
            </a:r>
          </a:p>
          <a:p>
            <a:r>
              <a:rPr lang="ru-RU" sz="3600" dirty="0"/>
              <a:t>У нее на  удивленье</a:t>
            </a:r>
          </a:p>
          <a:p>
            <a:r>
              <a:rPr lang="ru-RU" sz="3600" dirty="0"/>
              <a:t>Каждый раз </a:t>
            </a:r>
            <a:r>
              <a:rPr lang="ru-RU" sz="3600" dirty="0" smtClean="0"/>
              <a:t>выходит…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857232"/>
            <a:ext cx="476185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50122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132</Words>
  <Application>Microsoft Office PowerPoint</Application>
  <PresentationFormat>Экран (4:3)</PresentationFormat>
  <Paragraphs>27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Скачет мячик по страницам, Ищет он свою сестрицу, Что имеет вид кольца - Без начала и конца?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6</cp:revision>
  <dcterms:created xsi:type="dcterms:W3CDTF">2013-03-22T18:36:47Z</dcterms:created>
  <dcterms:modified xsi:type="dcterms:W3CDTF">2013-03-22T19:18:35Z</dcterms:modified>
</cp:coreProperties>
</file>