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BF4E82-C679-4F98-B842-333C1FACC185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60609E-76F2-45A3-886B-FADEE7A17F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Картинки для работы\Материалы для создания презентаций\фоны для презентаций\Осенние листья 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58200" cy="914400"/>
          </a:xfrm>
        </p:spPr>
        <p:txBody>
          <a:bodyPr>
            <a:noAutofit/>
          </a:bodyPr>
          <a:lstStyle/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Развитие речи.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Тема: Чтение стихотворения К.Д.Бальмонта «Осень», А.А.Блока «Зайчик». Дидактическая игра «Что из чего делается?»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H:\Картинки для работы\Материалы для создания презентаций\фоны для презентаций\листики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324350"/>
            <a:ext cx="9144000" cy="25336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67744" y="3140968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Презентацию подготовила: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Кишкина Надежда Александровна, воспитатель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квалификационной категории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 новых встреч!</a:t>
            </a:r>
            <a:endParaRPr lang="ru-RU" dirty="0"/>
          </a:p>
        </p:txBody>
      </p:sp>
      <p:pic>
        <p:nvPicPr>
          <p:cNvPr id="4" name="Picture 2" descr="http://img1.liveinternet.ru/images/attach/c/4/80/78/80078237_4068804_01_AUT_bgr_anim_boy_girl_leave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46942" y="1554163"/>
            <a:ext cx="5802515" cy="45259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60212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метод. пособию: </a:t>
            </a:r>
            <a:r>
              <a:rPr lang="ru-RU" dirty="0" err="1" smtClean="0"/>
              <a:t>В.В.Гербова</a:t>
            </a:r>
            <a:r>
              <a:rPr lang="ru-RU" dirty="0" smtClean="0"/>
              <a:t> «Занятия по развитию речи во второй младшей группе детского сада», Мозаика, Синтез, 2010, стр. </a:t>
            </a:r>
            <a:r>
              <a:rPr lang="ru-RU" smtClean="0"/>
              <a:t>36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in1\Downloads\104832878_large_chtenie_balmon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19429"/>
            <a:ext cx="4427984" cy="6977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148064" y="404664"/>
            <a:ext cx="30243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«Осень»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Поспевает брусника,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Стали дни холоднее,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И от птичьего крика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В сердце стало грустнее.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Стаи птиц улетают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Прочь, за синее море.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Все деревья блистают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В разноцветном уборе.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Солнце реже смеется,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Нет в цветах благовонья.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Скоро Осень проснется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И заплачет спросонья.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 descr="H:\Картинки для работы\Материалы для создания презентаций\фоны для презентаций\листики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797152"/>
            <a:ext cx="5364088" cy="2060848"/>
          </a:xfrm>
          <a:prstGeom prst="rect">
            <a:avLst/>
          </a:prstGeom>
          <a:noFill/>
        </p:spPr>
      </p:pic>
      <p:pic>
        <p:nvPicPr>
          <p:cNvPr id="2052" name="Picture 4" descr="C:\Users\admin1\Downloads\1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188640"/>
            <a:ext cx="7620000" cy="643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dmin1\Downloads\104832949_chtenie_blo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60725"/>
            <a:ext cx="4427984" cy="6918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644008" y="0"/>
            <a:ext cx="352839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ЗАЙЧИК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Маленькому </a:t>
            </a:r>
            <a:r>
              <a:rPr lang="ru-RU" sz="1600" dirty="0"/>
              <a:t>зайчику </a:t>
            </a:r>
            <a:br>
              <a:rPr lang="ru-RU" sz="1600" dirty="0"/>
            </a:br>
            <a:r>
              <a:rPr lang="ru-RU" sz="1600" dirty="0"/>
              <a:t>На сырой ложбинке </a:t>
            </a:r>
            <a:br>
              <a:rPr lang="ru-RU" sz="1600" dirty="0"/>
            </a:br>
            <a:r>
              <a:rPr lang="ru-RU" sz="1600" dirty="0"/>
              <a:t>Прежде глазки тешили </a:t>
            </a:r>
            <a:br>
              <a:rPr lang="ru-RU" sz="1600" dirty="0"/>
            </a:br>
            <a:r>
              <a:rPr lang="ru-RU" sz="1600" dirty="0"/>
              <a:t>Белые цветочки… </a:t>
            </a:r>
            <a:br>
              <a:rPr lang="ru-RU" sz="1600" dirty="0"/>
            </a:br>
            <a:r>
              <a:rPr lang="ru-RU" sz="1600" dirty="0" smtClean="0"/>
              <a:t>Осенью </a:t>
            </a:r>
            <a:r>
              <a:rPr lang="ru-RU" sz="1600" dirty="0"/>
              <a:t>расплакались </a:t>
            </a:r>
            <a:br>
              <a:rPr lang="ru-RU" sz="1600" dirty="0"/>
            </a:br>
            <a:r>
              <a:rPr lang="ru-RU" sz="1600" dirty="0"/>
              <a:t>Тонкие былинки, </a:t>
            </a:r>
            <a:br>
              <a:rPr lang="ru-RU" sz="1600" dirty="0"/>
            </a:br>
            <a:r>
              <a:rPr lang="ru-RU" sz="1600" dirty="0"/>
              <a:t>Лапки наступают </a:t>
            </a:r>
            <a:br>
              <a:rPr lang="ru-RU" sz="1600" dirty="0"/>
            </a:br>
            <a:r>
              <a:rPr lang="ru-RU" sz="1600" dirty="0"/>
              <a:t>На жёлтые листочки. </a:t>
            </a:r>
            <a:br>
              <a:rPr lang="ru-RU" sz="1600" dirty="0"/>
            </a:br>
            <a:r>
              <a:rPr lang="ru-RU" sz="1600" dirty="0" smtClean="0"/>
              <a:t>Хмурая</a:t>
            </a:r>
            <a:r>
              <a:rPr lang="ru-RU" sz="1600" dirty="0"/>
              <a:t>, дождливая </a:t>
            </a:r>
            <a:br>
              <a:rPr lang="ru-RU" sz="1600" dirty="0"/>
            </a:br>
            <a:r>
              <a:rPr lang="ru-RU" sz="1600" dirty="0"/>
              <a:t>Наступила осень, </a:t>
            </a:r>
            <a:br>
              <a:rPr lang="ru-RU" sz="1600" dirty="0"/>
            </a:br>
            <a:r>
              <a:rPr lang="ru-RU" sz="1600" dirty="0"/>
              <a:t>Всю </a:t>
            </a:r>
            <a:r>
              <a:rPr lang="ru-RU" sz="1600" dirty="0" err="1"/>
              <a:t>капустку</a:t>
            </a:r>
            <a:r>
              <a:rPr lang="ru-RU" sz="1600" dirty="0"/>
              <a:t> сняли, </a:t>
            </a:r>
            <a:br>
              <a:rPr lang="ru-RU" sz="1600" dirty="0"/>
            </a:br>
            <a:r>
              <a:rPr lang="ru-RU" sz="1600" dirty="0"/>
              <a:t>Нечего украсть. </a:t>
            </a:r>
            <a:br>
              <a:rPr lang="ru-RU" sz="1600" dirty="0"/>
            </a:br>
            <a:r>
              <a:rPr lang="ru-RU" sz="1600" dirty="0" smtClean="0"/>
              <a:t>Бедный </a:t>
            </a:r>
            <a:r>
              <a:rPr lang="ru-RU" sz="1600" dirty="0"/>
              <a:t>зайчик прыгает </a:t>
            </a:r>
            <a:br>
              <a:rPr lang="ru-RU" sz="1600" dirty="0"/>
            </a:br>
            <a:r>
              <a:rPr lang="ru-RU" sz="1600" dirty="0"/>
              <a:t>Возле мокрых сосен, </a:t>
            </a:r>
            <a:br>
              <a:rPr lang="ru-RU" sz="1600" dirty="0"/>
            </a:br>
            <a:r>
              <a:rPr lang="ru-RU" sz="1600" dirty="0"/>
              <a:t>Страшно в лапы волку </a:t>
            </a:r>
            <a:br>
              <a:rPr lang="ru-RU" sz="1600" dirty="0"/>
            </a:br>
            <a:r>
              <a:rPr lang="ru-RU" sz="1600" dirty="0"/>
              <a:t>Серому попасть… </a:t>
            </a:r>
            <a:br>
              <a:rPr lang="ru-RU" sz="1600" dirty="0"/>
            </a:br>
            <a:r>
              <a:rPr lang="ru-RU" sz="1600" dirty="0" smtClean="0"/>
              <a:t>Думает </a:t>
            </a:r>
            <a:r>
              <a:rPr lang="ru-RU" sz="1600" dirty="0"/>
              <a:t>о лете, </a:t>
            </a:r>
            <a:br>
              <a:rPr lang="ru-RU" sz="1600" dirty="0"/>
            </a:br>
            <a:r>
              <a:rPr lang="ru-RU" sz="1600" dirty="0"/>
              <a:t>Прижимает уши, </a:t>
            </a:r>
            <a:br>
              <a:rPr lang="ru-RU" sz="1600" dirty="0"/>
            </a:br>
            <a:r>
              <a:rPr lang="ru-RU" sz="1600" dirty="0"/>
              <a:t>На небо косится – </a:t>
            </a:r>
            <a:br>
              <a:rPr lang="ru-RU" sz="1600" dirty="0"/>
            </a:br>
            <a:r>
              <a:rPr lang="ru-RU" sz="1600" dirty="0"/>
              <a:t>Неба не видать… </a:t>
            </a:r>
            <a:br>
              <a:rPr lang="ru-RU" sz="1600" dirty="0"/>
            </a:br>
            <a:r>
              <a:rPr lang="ru-RU" sz="1600" dirty="0" smtClean="0"/>
              <a:t>Только </a:t>
            </a:r>
            <a:r>
              <a:rPr lang="ru-RU" sz="1600" dirty="0"/>
              <a:t>б потеплее, </a:t>
            </a:r>
            <a:br>
              <a:rPr lang="ru-RU" sz="1600" dirty="0"/>
            </a:br>
            <a:r>
              <a:rPr lang="ru-RU" sz="1600" dirty="0"/>
              <a:t>Только бы посуше… </a:t>
            </a:r>
            <a:br>
              <a:rPr lang="ru-RU" sz="1600" dirty="0"/>
            </a:br>
            <a:r>
              <a:rPr lang="ru-RU" sz="1600" dirty="0"/>
              <a:t>Очень неприятно </a:t>
            </a:r>
            <a:br>
              <a:rPr lang="ru-RU" sz="1600" dirty="0"/>
            </a:br>
            <a:r>
              <a:rPr lang="ru-RU" sz="1600" dirty="0"/>
              <a:t>По воде ступать!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3" descr="C:\Users\admin1\Downloads\718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567629"/>
            <a:ext cx="6120680" cy="5798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457200"/>
            <a:ext cx="4995664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Дидактическая игра «Из чего что сделано?»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dmin1\Downloads\542425_4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32656"/>
            <a:ext cx="4397820" cy="2693665"/>
          </a:xfrm>
          <a:prstGeom prst="rect">
            <a:avLst/>
          </a:prstGeom>
          <a:noFill/>
        </p:spPr>
      </p:pic>
      <p:pic>
        <p:nvPicPr>
          <p:cNvPr id="4099" name="Picture 3" descr="C:\Users\admin1\Downloads\Depositphotos_27255557_s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3E5D8"/>
              </a:clrFrom>
              <a:clrTo>
                <a:srgbClr val="F3E5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895920"/>
            <a:ext cx="4045619" cy="2985818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 rot="18949152">
            <a:off x="3795867" y="2281180"/>
            <a:ext cx="2016224" cy="86409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592" y="27809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Морковь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61653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Морковный сок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1\Downloads\pumpkin-or-squash-pie-recipe_d8f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01542" cy="3212976"/>
          </a:xfrm>
          <a:prstGeom prst="rect">
            <a:avLst/>
          </a:prstGeom>
          <a:noFill/>
        </p:spPr>
      </p:pic>
      <p:pic>
        <p:nvPicPr>
          <p:cNvPr id="5123" name="Picture 3" descr="C:\Users\admin1\Downloads\tykvennyj-so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8038" y="2332038"/>
            <a:ext cx="4525962" cy="4525962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 rot="18949152">
            <a:off x="3435827" y="2569211"/>
            <a:ext cx="2016224" cy="86409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34290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Тыква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Тыквенный сок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admin1\Downloads\3558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96552" y="260648"/>
            <a:ext cx="5025549" cy="3140968"/>
          </a:xfrm>
          <a:prstGeom prst="rect">
            <a:avLst/>
          </a:prstGeom>
          <a:noFill/>
        </p:spPr>
      </p:pic>
      <p:pic>
        <p:nvPicPr>
          <p:cNvPr id="6147" name="Picture 3" descr="C:\Users\admin1\Downloads\apelsinovyj_sok_c51gf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0944" y="2924944"/>
            <a:ext cx="3933056" cy="3933056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 rot="18949152">
            <a:off x="3435827" y="2569211"/>
            <a:ext cx="2016224" cy="86409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34290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Апельсин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64886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Апельсиновый сок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in1\Downloads\terka-dlja-jablok-na-sok_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6F8F7"/>
              </a:clrFrom>
              <a:clrTo>
                <a:srgbClr val="F6F8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88640"/>
            <a:ext cx="3838986" cy="2664296"/>
          </a:xfrm>
          <a:prstGeom prst="rect">
            <a:avLst/>
          </a:prstGeom>
          <a:noFill/>
        </p:spPr>
      </p:pic>
      <p:pic>
        <p:nvPicPr>
          <p:cNvPr id="7171" name="Picture 3" descr="C:\Users\admin1\Downloads\1252177976_188080sdcrgb75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2636912"/>
            <a:ext cx="3947592" cy="3947592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 rot="18949152">
            <a:off x="3435827" y="2569211"/>
            <a:ext cx="2016224" cy="86409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32129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Яблоко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63093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Яблочный сок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dmin1\Downloads\44625_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0"/>
            <a:ext cx="3744416" cy="4783615"/>
          </a:xfrm>
          <a:prstGeom prst="rect">
            <a:avLst/>
          </a:prstGeom>
          <a:noFill/>
        </p:spPr>
      </p:pic>
      <p:pic>
        <p:nvPicPr>
          <p:cNvPr id="8196" name="Picture 4" descr="C:\Users\admin1\Downloads\szolole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5" y="3338459"/>
            <a:ext cx="4355976" cy="3519541"/>
          </a:xfrm>
          <a:prstGeom prst="rect">
            <a:avLst/>
          </a:prstGeom>
          <a:noFill/>
        </p:spPr>
      </p:pic>
      <p:sp>
        <p:nvSpPr>
          <p:cNvPr id="7" name="Стрелка вниз 6"/>
          <p:cNvSpPr/>
          <p:nvPr/>
        </p:nvSpPr>
        <p:spPr>
          <a:xfrm rot="18949152">
            <a:off x="3579842" y="3073268"/>
            <a:ext cx="2016224" cy="86409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52120" y="63093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Виноградный сок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47251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Виноград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admin1\Downloads\kak-svarit-malinovoe-varene-neskolk_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60648"/>
            <a:ext cx="1800200" cy="2695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1520" y="306896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Малиновое варенье сделано </a:t>
            </a:r>
            <a:r>
              <a:rPr lang="ru-RU" dirty="0" err="1" smtClean="0"/>
              <a:t>из__________</a:t>
            </a:r>
            <a:endParaRPr lang="ru-RU" dirty="0"/>
          </a:p>
        </p:txBody>
      </p:sp>
      <p:pic>
        <p:nvPicPr>
          <p:cNvPr id="9219" name="Picture 3" descr="C:\Users\admin1\Downloads\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484784"/>
            <a:ext cx="5298863" cy="33912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75856" y="465313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Клубничное варенье сделано </a:t>
            </a:r>
            <a:r>
              <a:rPr lang="ru-RU" dirty="0" err="1" smtClean="0"/>
              <a:t>из__________</a:t>
            </a:r>
            <a:endParaRPr lang="ru-RU" dirty="0"/>
          </a:p>
        </p:txBody>
      </p:sp>
      <p:pic>
        <p:nvPicPr>
          <p:cNvPr id="9220" name="Picture 4" descr="C:\Users\admin1\Downloads\varene-iz-ryabiny-recept_9252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88640"/>
            <a:ext cx="3478702" cy="232638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948264" y="2564904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Сливовое варенье сделано </a:t>
            </a:r>
            <a:r>
              <a:rPr lang="ru-RU" dirty="0" err="1" smtClean="0"/>
              <a:t>из__________</a:t>
            </a:r>
            <a:endParaRPr lang="ru-RU" dirty="0"/>
          </a:p>
        </p:txBody>
      </p:sp>
      <p:pic>
        <p:nvPicPr>
          <p:cNvPr id="9221" name="Picture 5" descr="C:\Users\admin1\Downloads\diyabetik_kayisi_receli-1024x725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717032"/>
            <a:ext cx="4029525" cy="285293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24128" y="593467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Абрикосовое варенье сделано </a:t>
            </a:r>
            <a:r>
              <a:rPr lang="ru-RU" dirty="0" err="1" smtClean="0"/>
              <a:t>из__________</a:t>
            </a:r>
            <a:endParaRPr lang="ru-RU" dirty="0"/>
          </a:p>
        </p:txBody>
      </p:sp>
      <p:pic>
        <p:nvPicPr>
          <p:cNvPr id="9222" name="Picture 6" descr="C:\Users\admin1\Downloads\1759349192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77072"/>
            <a:ext cx="3495212" cy="239858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99592" y="593467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Вишневое варенье сделано </a:t>
            </a:r>
            <a:r>
              <a:rPr lang="ru-RU" dirty="0" err="1" smtClean="0"/>
              <a:t>из__________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119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Дидактическая игра «Из чего что сделано?»</vt:lpstr>
      <vt:lpstr>Слайд 5</vt:lpstr>
      <vt:lpstr>Слайд 6</vt:lpstr>
      <vt:lpstr>Слайд 7</vt:lpstr>
      <vt:lpstr>Слайд 8</vt:lpstr>
      <vt:lpstr>Слайд 9</vt:lpstr>
      <vt:lpstr>До новых встреч!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admin1</dc:creator>
  <cp:lastModifiedBy>admin1</cp:lastModifiedBy>
  <cp:revision>11</cp:revision>
  <dcterms:created xsi:type="dcterms:W3CDTF">2015-10-26T15:27:51Z</dcterms:created>
  <dcterms:modified xsi:type="dcterms:W3CDTF">2015-10-27T07:31:45Z</dcterms:modified>
</cp:coreProperties>
</file>