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64807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«Центр развития ребенка – детский сад №35 «Родничок»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4824536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Экологический </a:t>
            </a:r>
            <a:r>
              <a:rPr lang="ru-RU" b="1" dirty="0"/>
              <a:t>проект</a:t>
            </a:r>
            <a:endParaRPr lang="ru-RU" dirty="0"/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ОПЫТНО – ЭКСПЕРИМЕНТАЛЬНАЯ ДЕЯТЕЛЬНОСТЬ С ДЕТЬМИ МЛАДШЕГО ДОШКОЛЬНОГО ВОЗРАСТА»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/>
              <a:t>(2 младшая группа)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Горбунова Наталья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Опыты с воздухом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 descr="E:\Новая папка (2)\Новая папка\DSCN06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0"/>
          <a:stretch/>
        </p:blipFill>
        <p:spPr bwMode="auto">
          <a:xfrm>
            <a:off x="395536" y="1484783"/>
            <a:ext cx="2880320" cy="188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Новая папка (2)\Новая папка\DSCN06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0"/>
          <a:stretch/>
        </p:blipFill>
        <p:spPr bwMode="auto">
          <a:xfrm>
            <a:off x="5796136" y="1484783"/>
            <a:ext cx="2898350" cy="1866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Новая папка (2)\Новая папка\DSCN065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6"/>
          <a:stretch/>
        </p:blipFill>
        <p:spPr bwMode="auto">
          <a:xfrm>
            <a:off x="539552" y="4005064"/>
            <a:ext cx="2917949" cy="1854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Новая папка (2)\Новая папка\DSCN06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2" b="12928"/>
          <a:stretch/>
        </p:blipFill>
        <p:spPr bwMode="auto">
          <a:xfrm>
            <a:off x="6012160" y="3886746"/>
            <a:ext cx="2937018" cy="2090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Новая папка (2)\Новая папка\DSCN06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0"/>
          <a:stretch/>
        </p:blipFill>
        <p:spPr bwMode="auto">
          <a:xfrm>
            <a:off x="3059832" y="2996073"/>
            <a:ext cx="3105359" cy="2033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Опыты с водой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 descr="E:\Новая папка (2)\Новая папка\DSCN06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1"/>
          <a:stretch/>
        </p:blipFill>
        <p:spPr bwMode="auto">
          <a:xfrm>
            <a:off x="251520" y="1340768"/>
            <a:ext cx="3084761" cy="197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Новая папка (2)\Новая папка\DSCN06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2"/>
          <a:stretch/>
        </p:blipFill>
        <p:spPr bwMode="auto">
          <a:xfrm>
            <a:off x="4067944" y="1340768"/>
            <a:ext cx="2902690" cy="1886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Новая папка (2)\Новая папка\DSCN06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6"/>
          <a:stretch/>
        </p:blipFill>
        <p:spPr bwMode="auto">
          <a:xfrm>
            <a:off x="1259632" y="3641088"/>
            <a:ext cx="3175025" cy="2058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Новая папка (2)\Новая папка\DSCN06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10"/>
          <a:stretch/>
        </p:blipFill>
        <p:spPr bwMode="auto">
          <a:xfrm>
            <a:off x="5751686" y="3641088"/>
            <a:ext cx="3152213" cy="2058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0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Новая папка (2)\Новая папка\DSCN066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69"/>
          <a:stretch/>
        </p:blipFill>
        <p:spPr bwMode="auto">
          <a:xfrm>
            <a:off x="353652" y="1108313"/>
            <a:ext cx="3396135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Новая папка (2)\Новая папка\DSCN06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5"/>
          <a:stretch/>
        </p:blipFill>
        <p:spPr bwMode="auto">
          <a:xfrm>
            <a:off x="5148064" y="928185"/>
            <a:ext cx="3371805" cy="2097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Новая папка (2)\Новая папка\DSCN066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9"/>
          <a:stretch/>
        </p:blipFill>
        <p:spPr bwMode="auto">
          <a:xfrm>
            <a:off x="2339752" y="3717032"/>
            <a:ext cx="3803853" cy="23780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30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/>
            </a:r>
            <a:br>
              <a:rPr lang="ru-RU" sz="2800" dirty="0" smtClean="0">
                <a:latin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</a:rPr>
              <a:t/>
            </a:r>
            <a:br>
              <a:rPr lang="ru-RU" sz="2800" dirty="0"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Предполагаемый результат: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8963" y="2276872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>
                <a:latin typeface="Calibri" panose="020F0502020204030204" pitchFamily="34" charset="0"/>
              </a:rPr>
              <a:t>- расширить и углубить знания и представления ребенка об окружающем мире;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-развить познавательные умения через экспериментальную деятельность;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- дети научатся проводить простейшую опытно -  экспериментальную деятельность с объектами неживой природы и делать простейшие выводы.</a:t>
            </a:r>
          </a:p>
        </p:txBody>
      </p:sp>
    </p:spTree>
    <p:extLst>
      <p:ext uri="{BB962C8B-B14F-4D97-AF65-F5344CB8AC3E}">
        <p14:creationId xmlns:p14="http://schemas.microsoft.com/office/powerpoint/2010/main" val="14076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Литература 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24619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just"/>
            <a:r>
              <a:rPr lang="ru-RU" dirty="0">
                <a:latin typeface="Calibri" panose="020F0502020204030204" pitchFamily="34" charset="0"/>
              </a:rPr>
              <a:t>1.  </a:t>
            </a:r>
            <a:r>
              <a:rPr lang="ru-RU" dirty="0" err="1">
                <a:latin typeface="Calibri" panose="020F0502020204030204" pitchFamily="34" charset="0"/>
              </a:rPr>
              <a:t>Дыбина</a:t>
            </a:r>
            <a:r>
              <a:rPr lang="ru-RU" dirty="0">
                <a:latin typeface="Calibri" panose="020F0502020204030204" pitchFamily="34" charset="0"/>
              </a:rPr>
              <a:t> О.В. «Ребёнок в мире поиска» - Москва: ТЦ Сфера, 2004;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2. Иванова А.А. «Методика организации экологических наблюдений и экспериментов в детском саду» - Москва: ТЦ Сфера, 2004;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3.  </a:t>
            </a:r>
            <a:r>
              <a:rPr lang="ru-RU" dirty="0" err="1">
                <a:latin typeface="Calibri" panose="020F0502020204030204" pitchFamily="34" charset="0"/>
              </a:rPr>
              <a:t>Маневцева</a:t>
            </a:r>
            <a:r>
              <a:rPr lang="ru-RU" dirty="0">
                <a:latin typeface="Calibri" panose="020F0502020204030204" pitchFamily="34" charset="0"/>
              </a:rPr>
              <a:t> Л.М. «Мир природы и ребёнок» - Санкт – Петербург: Детство-пресс, 2003;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4. </a:t>
            </a:r>
            <a:r>
              <a:rPr lang="ru-RU" dirty="0" err="1">
                <a:latin typeface="Calibri" panose="020F0502020204030204" pitchFamily="34" charset="0"/>
              </a:rPr>
              <a:t>Менщикова</a:t>
            </a:r>
            <a:r>
              <a:rPr lang="ru-RU" dirty="0">
                <a:latin typeface="Calibri" panose="020F0502020204030204" pitchFamily="34" charset="0"/>
              </a:rPr>
              <a:t> Л.Н. «Экспериментальная деятельность детей 4-6 лет: из опыта работы»- Волгоград: Учитель, 2009;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5. Николаева С.Н. «Экологическое воспитание младших дошкольников» - Москва: Мозаика – Синтез, 2006;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6.  Новиковская, О. А. «Сборник развивающих игр с водой и песком для дошкольников». – СПб. : ДЕТСТВО-ПРЕСС, 2010;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7. Прохорова Л.Н. «Организация экспериментальной деятельности дошкольников» - Москва: Аркти,2005;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8.  Прохорова Л.Н. «Экологическое воспитание дошкольников: Практическое пособие»- М.: АРКТИ, 2004.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31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544616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Цель: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Развивать </a:t>
            </a:r>
            <a:r>
              <a:rPr lang="ru-RU" sz="2800" dirty="0">
                <a:solidFill>
                  <a:schemeClr val="tx1"/>
                </a:solidFill>
              </a:rPr>
              <a:t>наблюдательность, умение сравнивать, анализировать, обобщать, развивать познавательный интерес детей в процессе экспериментирования, умение делать выводы. </a:t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96752"/>
            <a:ext cx="755499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Задачи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algn="just"/>
            <a:r>
              <a:rPr lang="ru-RU" dirty="0"/>
              <a:t>1.Познакомить детей с явлениями неживой природы, обнаружить их особенности, свойства, характерные признаки. </a:t>
            </a:r>
          </a:p>
          <a:p>
            <a:pPr algn="just"/>
            <a:r>
              <a:rPr lang="ru-RU" dirty="0"/>
              <a:t>2. Формировать навыки самостоятельной  постановки элементарных опытов с песком, глиной, со снегом, водой, воздухом.</a:t>
            </a:r>
          </a:p>
          <a:p>
            <a:pPr algn="just"/>
            <a:r>
              <a:rPr lang="ru-RU" dirty="0"/>
              <a:t>3.Показать связь неживой природы с живой природой, продемонстрировать их значение в жизни растений, животных и человека.</a:t>
            </a:r>
          </a:p>
          <a:p>
            <a:pPr algn="just"/>
            <a:r>
              <a:rPr lang="ru-RU" dirty="0"/>
              <a:t>4.Развивать познавательную активность детей в процессе экспериментирования.</a:t>
            </a:r>
          </a:p>
          <a:p>
            <a:pPr algn="just"/>
            <a:r>
              <a:rPr lang="ru-RU" dirty="0"/>
              <a:t>5.Развивать и закреплять познавательное отношение детей к окружающему миру.</a:t>
            </a:r>
          </a:p>
          <a:p>
            <a:pPr algn="just"/>
            <a:r>
              <a:rPr lang="ru-RU" dirty="0"/>
              <a:t>6. Воспитывать бережное и заботливое отношение к объектам неживой природы.</a:t>
            </a:r>
          </a:p>
          <a:p>
            <a:pPr algn="just"/>
            <a:r>
              <a:rPr lang="ru-RU" dirty="0"/>
              <a:t>7. Формировать партнерские взаимоотношения между педагогами, детьми и родителями. </a:t>
            </a:r>
          </a:p>
        </p:txBody>
      </p:sp>
    </p:spTree>
    <p:extLst>
      <p:ext uri="{BB962C8B-B14F-4D97-AF65-F5344CB8AC3E}">
        <p14:creationId xmlns:p14="http://schemas.microsoft.com/office/powerpoint/2010/main" val="6236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371078"/>
              </p:ext>
            </p:extLst>
          </p:nvPr>
        </p:nvGraphicFramePr>
        <p:xfrm>
          <a:off x="1043608" y="908720"/>
          <a:ext cx="7215238" cy="1856248"/>
        </p:xfrm>
        <a:graphic>
          <a:graphicData uri="http://schemas.openxmlformats.org/drawingml/2006/table">
            <a:tbl>
              <a:tblPr/>
              <a:tblGrid>
                <a:gridCol w="1661931"/>
                <a:gridCol w="5553307"/>
              </a:tblGrid>
              <a:tr h="431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Тип проекта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Познавательный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1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Вид проекта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Исследовательский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63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Срок реализации проекта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Сентябрь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2013г. – Май 2014г.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923684"/>
              </p:ext>
            </p:extLst>
          </p:nvPr>
        </p:nvGraphicFramePr>
        <p:xfrm>
          <a:off x="1043608" y="2636912"/>
          <a:ext cx="7215238" cy="1224136"/>
        </p:xfrm>
        <a:graphic>
          <a:graphicData uri="http://schemas.openxmlformats.org/drawingml/2006/table">
            <a:tbl>
              <a:tblPr/>
              <a:tblGrid>
                <a:gridCol w="1661931"/>
                <a:gridCol w="5553307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Формы и методы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Arial"/>
                        </a:rPr>
                        <a:t> 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Наблюдения, экскурсии; игры, опыты, беседа, рассматривание, чтение художественной литературы, индивидуальная работа с детьми и самостоятельная деятельность детей.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182069"/>
              </p:ext>
            </p:extLst>
          </p:nvPr>
        </p:nvGraphicFramePr>
        <p:xfrm>
          <a:off x="1043608" y="3861049"/>
          <a:ext cx="7215238" cy="2603625"/>
        </p:xfrm>
        <a:graphic>
          <a:graphicData uri="http://schemas.openxmlformats.org/drawingml/2006/table">
            <a:tbl>
              <a:tblPr/>
              <a:tblGrid>
                <a:gridCol w="1661931"/>
                <a:gridCol w="5553307"/>
              </a:tblGrid>
              <a:tr h="1778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Предпола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-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гаемые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результаты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расширить и углубить знания и представления ребенка об окружающем мире;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-развить познавательные умения через экспериментальную деятельность;</a:t>
                      </a:r>
                    </a:p>
                    <a:p>
                      <a:pPr algn="just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 дети научатся проводить простейшую опытно -  экспериментальную деятельность с объектами неживой природы и делать простейшие выводы.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Материалы</a:t>
                      </a:r>
                      <a:endParaRPr lang="ru-RU" sz="16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Игровой материал и оборудование для опытно – экспериментальной деятельности с водой, песком, глиной, воздухом, светом.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5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96752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</a:rPr>
              <a:t>Этапы работы над проектом</a:t>
            </a:r>
            <a:r>
              <a:rPr lang="ru-RU" b="1" dirty="0" smtClean="0">
                <a:latin typeface="Calibri" panose="020F0502020204030204" pitchFamily="34" charset="0"/>
              </a:rPr>
              <a:t>:</a:t>
            </a:r>
          </a:p>
          <a:p>
            <a:pPr algn="ctr"/>
            <a:endParaRPr lang="ru-RU" dirty="0">
              <a:latin typeface="Calibri" panose="020F0502020204030204" pitchFamily="34" charset="0"/>
            </a:endParaRPr>
          </a:p>
          <a:p>
            <a:pPr algn="just"/>
            <a:r>
              <a:rPr lang="ru-RU" b="1" i="1" dirty="0">
                <a:latin typeface="Calibri" panose="020F0502020204030204" pitchFamily="34" charset="0"/>
              </a:rPr>
              <a:t>1 этап: </a:t>
            </a:r>
            <a:r>
              <a:rPr lang="ru-RU" dirty="0">
                <a:latin typeface="Calibri" panose="020F0502020204030204" pitchFamily="34" charset="0"/>
              </a:rPr>
              <a:t>Подготовительный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1.Диагностирование детей.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2. Определение цели и задач проекта. 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3. Анализ имеющихся условий в группе, детском саду. 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4. Разработка комплексно - тематического плана работы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5. Создание условий для организации работы в «Мини – лаборатории»</a:t>
            </a:r>
          </a:p>
          <a:p>
            <a:pPr algn="just"/>
            <a:r>
              <a:rPr lang="ru-RU" b="1" i="1" dirty="0">
                <a:latin typeface="Calibri" panose="020F0502020204030204" pitchFamily="34" charset="0"/>
              </a:rPr>
              <a:t>2 этап:</a:t>
            </a:r>
            <a:r>
              <a:rPr lang="ru-RU" dirty="0">
                <a:latin typeface="Calibri" panose="020F0502020204030204" pitchFamily="34" charset="0"/>
              </a:rPr>
              <a:t> Основной 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1. Цикл познавательных занятий (элементарные научные сведения) об объектах неживой природы.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2. Исследовательская и практическая деятельность детей по изучению объектов неживой природы. </a:t>
            </a:r>
          </a:p>
          <a:p>
            <a:pPr algn="just"/>
            <a:r>
              <a:rPr lang="ru-RU" b="1" i="1" dirty="0">
                <a:latin typeface="Calibri" panose="020F0502020204030204" pitchFamily="34" charset="0"/>
              </a:rPr>
              <a:t>3 этап:</a:t>
            </a:r>
            <a:r>
              <a:rPr lang="ru-RU" dirty="0">
                <a:latin typeface="Calibri" panose="020F0502020204030204" pitchFamily="34" charset="0"/>
              </a:rPr>
              <a:t> Заключительный </a:t>
            </a:r>
          </a:p>
          <a:p>
            <a:pPr algn="just"/>
            <a:r>
              <a:rPr lang="ru-RU" dirty="0">
                <a:latin typeface="Calibri" panose="020F0502020204030204" pitchFamily="34" charset="0"/>
              </a:rPr>
              <a:t>Анализ и обобщение результатов, полученных в процессе исследовательской деятельности детей. </a:t>
            </a:r>
          </a:p>
        </p:txBody>
      </p:sp>
    </p:spTree>
    <p:extLst>
      <p:ext uri="{BB962C8B-B14F-4D97-AF65-F5344CB8AC3E}">
        <p14:creationId xmlns:p14="http://schemas.microsoft.com/office/powerpoint/2010/main" val="35886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281804"/>
              </p:ext>
            </p:extLst>
          </p:nvPr>
        </p:nvGraphicFramePr>
        <p:xfrm>
          <a:off x="1583159" y="980728"/>
          <a:ext cx="6192688" cy="55815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26227"/>
                <a:gridCol w="1739519"/>
                <a:gridCol w="3826942"/>
              </a:tblGrid>
              <a:tr h="333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ЦЕЛЬ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4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1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Опыт: «Свойства песка».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Познакомить детей со свойствами и особенностями песка: он бывает сухой и мокрый (влажный, сырой); сухой – сверло – желтого цвета, сыплется струей, не лепится; сырой – по цвету значительно темнее, лепится в комки, не сыплется, в него легко играть. 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Игры с песком.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Закрепить с детьми свойства и особенности песка. Побуждать детей делать интересные постройки , сооружения.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1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Опыт: «Узнаем, какая глина»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Научить узнавать предметы, сделанные из глины, определять качество  глины (мягкость, пластичность, степень  прочности) и свойства (мнется,  бьется, размокает).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4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Опыт: «Сравнить свойства песка и глины».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Учить детей сравнивать свойства песка и глины: песок рыхлый, легко проходят вода, воздух; глина твердая, плохо проходят вода, воздух.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Опыт « Ветер».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Ознакомление со свойствами воздуха (движение, направление)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Опыт: «Что в пакете?»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Обнаружить воздух в окружающем пространстве, обратить внимание на свойства  воздуха: прозрачный, невидимый, лёгкий.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Игры с воздушными шарами.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Продолжать знакомить детей с тем, что внутри человека есть воздух, обнаружить его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4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Игры  с водой.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Познакомить   детей со свойствами воды: течёт, журчит, брызги  летят, капельки капают, Обсудить вопрос о том, кому нужна вода: детям, рыбам, птичкам.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Водой моем  лицо, руки, чтобы были чистыми.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Вода - волшебница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Продолжать формировать представления о свойствах воды: она без запаха, в воде растворяются некоторые вещества ( при </a:t>
                      </a:r>
                      <a:r>
                        <a:rPr lang="ru-RU" sz="1000" dirty="0" err="1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зтом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вода меняет цвет, запах, вкус)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3365" marR="233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90681" y="361201"/>
            <a:ext cx="49776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ПЕРСПЕКТИВНОЕ ПЛАНИРОВАНИЕ ОПЫТНО – ЭКСПЕРИМЕНТАЛЬНОЙ ДЕЯТЕЛЬНОСТИ 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itchFamily="34" charset="0"/>
                <a:cs typeface="Times New Roman" pitchFamily="18" charset="0"/>
              </a:rPr>
              <a:t>ДЕТЕЙ ВТОРОЙ МЛАДШЕЙ ГРУППЫ</a:t>
            </a: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96185"/>
              </p:ext>
            </p:extLst>
          </p:nvPr>
        </p:nvGraphicFramePr>
        <p:xfrm>
          <a:off x="1403648" y="620689"/>
          <a:ext cx="6480720" cy="6090837"/>
        </p:xfrm>
        <a:graphic>
          <a:graphicData uri="http://schemas.openxmlformats.org/drawingml/2006/table">
            <a:tbl>
              <a:tblPr firstRow="1" firstCol="1" bandRow="1"/>
              <a:tblGrid>
                <a:gridCol w="409664"/>
                <a:gridCol w="2531990"/>
                <a:gridCol w="3539066"/>
              </a:tblGrid>
              <a:tr h="6796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Опыт  с водой «Тонет – не тонет».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Предложить детям  проверить, какие из окружающих предметов тонут  в воде, а какие  остаются на поверхности. Для эксперимента использовать пробки, кусочки пластилина, бусины.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Опыт: «Снег и его свойства».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Познакомить детей со свойствами снега: холодный,  рассыпчатый, липкий, белый,   защищает растения от холода.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Опыт: «Снег в комнате тает».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Продолжать знакомить детей со свойствами снега (зависимость состояния снега от температуры воздуха).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 </a:t>
                      </a: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Опыт: «Вода может превращаться в лёд, а лёд превращается в воду». </a:t>
                      </a: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Закрепить представление  детей  о том, что превращение воды в лёд  зависит от температуры воздуха.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Наблюдение за снегом в морозный день.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Развивать наблюдательность и умение самостоятельно делать выводы. В морозный день послушать как скрипит снег под ногами. 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Опыт: «Разноцветные  льдинки».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Показать, что цветная вода на морозе превратилась в цветной лёд ( твёрдый, холодный, блестящий, хрупкий,  при падении могут расколоться на куски).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Опыт: «Снег – это вода».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Показать детям, что снег состоит из воды, Обратить внимание детей на то, что  вода, полученная из снега,  грязная</a:t>
                      </a:r>
                      <a:r>
                        <a:rPr lang="ru-RU" sz="10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ФЕВРАЛЬ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Опыт: «Вода разной формы».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Показать детям, что вода занимает  форму той посуды, куда её наливают.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Опыт: «Здравствуй, ветер».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Познакомить детей с таким природным явлением, как ветер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Наблюдение  за ветром.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Развивать  умение наблюдать, выяснить, по каким признакам можно узнать, есть ли ветер: качаются ветви деревьев,  бегут  облака.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2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9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Наблюдение за сосульками.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Расширять знания детей о свойствах воды, Выяснить, где больше сосулек – на солнечной стороне или на теневой? Почему? Сравнить сосульки по толщине и длине.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 Лёгкий - тяжёлый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Показать, что предметы бывают лёгкие и тяжёлые. Научить определять вес предметов.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Плавает- тонет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Показать, что лёгкие предметы плавают, тяжёлые - тонут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1923" marR="219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25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31241"/>
              </p:ext>
            </p:extLst>
          </p:nvPr>
        </p:nvGraphicFramePr>
        <p:xfrm>
          <a:off x="1187624" y="730573"/>
          <a:ext cx="6768752" cy="4498627"/>
        </p:xfrm>
        <a:graphic>
          <a:graphicData uri="http://schemas.openxmlformats.org/drawingml/2006/table">
            <a:tbl>
              <a:tblPr firstRow="1" firstCol="1" bandRow="1"/>
              <a:tblGrid>
                <a:gridCol w="592633"/>
                <a:gridCol w="2554138"/>
                <a:gridCol w="3621981"/>
              </a:tblGrid>
              <a:tr h="18986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АПРЕЛЬ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«Бумага, ее качества и свойства»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Научить узнавать предметы, сделанные из бумаги, определять ее качества (цвет, гладкость, толщину, впитывающую способность) и свойства (мнется, рвется, режется, горит).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Опыт: «Свойства камней».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Сравнить камни по форме, размеру, цвету, по округлости, гладкости, по тяжести.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Постройка из камней домика для собачки.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Закрепить знания о свойствах камня. Сравнить камень с поролоном: что легче,  что тяжелее; что тонет в воде, а что плавает. Из  камней можно построить  дом  для  собачки, зайчика.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86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3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.«Пирожки для Мишки»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Расширять знания о свойствах песка, развивать умение, сравнивать, делать выводы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Делаем дорожки и узоры из песка.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Продолжить ознакомление со свойствами песка (из сухого песка можно выполнить узор, из мокрого нельзя).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4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Опыт: «Исследователи песка».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Times New Roman"/>
                          <a:cs typeface="Times New Roman"/>
                        </a:rPr>
                        <a:t>Рассмотреть песок через лупу и сделать вывод, что песок состоит из мелких зёрнышек – песчинок, которые не прилипают друг к другу.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41940" marR="41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3013" y="2508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Опыты с песком</a:t>
            </a:r>
            <a:endParaRPr lang="ru-RU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E:\Новая папка (2)\Новая папка\DSCN066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69"/>
          <a:stretch/>
        </p:blipFill>
        <p:spPr bwMode="auto">
          <a:xfrm>
            <a:off x="539552" y="1921426"/>
            <a:ext cx="4112659" cy="2341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Новая папка (2)\Новая папка\DSCN06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5"/>
          <a:stretch/>
        </p:blipFill>
        <p:spPr bwMode="auto">
          <a:xfrm>
            <a:off x="4788024" y="2994652"/>
            <a:ext cx="4089627" cy="2537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1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581</TotalTime>
  <Words>1261</Words>
  <Application>Microsoft Office PowerPoint</Application>
  <PresentationFormat>Экран (4:3)</PresentationFormat>
  <Paragraphs>190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Candara</vt:lpstr>
      <vt:lpstr>Symbol</vt:lpstr>
      <vt:lpstr>Times New Roman</vt:lpstr>
      <vt:lpstr>Волна</vt:lpstr>
      <vt:lpstr>Муниципальное автономное дошкольное образовательное учреждение «Центр развития ребенка – детский сад №35 «Родничок»</vt:lpstr>
      <vt:lpstr>Цель:  Развивать наблюдательность, умение сравнивать, анализировать, обобщать, развивать познавательный интерес детей в процессе экспериментирования, умение делать выводы.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Опыты с песком</vt:lpstr>
      <vt:lpstr>Опыты с воздухом</vt:lpstr>
      <vt:lpstr>Опыты с водой</vt:lpstr>
      <vt:lpstr>Презентация PowerPoint</vt:lpstr>
      <vt:lpstr>  Предполагаемый результат:</vt:lpstr>
      <vt:lpstr>Литература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«Центр развития ребенка – детский сад №35 «Родничок»</dc:title>
  <dc:creator>Андрей</dc:creator>
  <cp:lastModifiedBy>Admin</cp:lastModifiedBy>
  <cp:revision>13</cp:revision>
  <dcterms:created xsi:type="dcterms:W3CDTF">2013-11-25T10:45:12Z</dcterms:created>
  <dcterms:modified xsi:type="dcterms:W3CDTF">2015-10-29T18:03:08Z</dcterms:modified>
</cp:coreProperties>
</file>