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дрей Коен" initials="АК" lastIdx="3" clrIdx="0">
    <p:extLst>
      <p:ext uri="{19B8F6BF-5375-455C-9EA6-DF929625EA0E}">
        <p15:presenceInfo xmlns:p15="http://schemas.microsoft.com/office/powerpoint/2012/main" userId="ea8932c575f795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60" d="100"/>
          <a:sy n="60" d="100"/>
        </p:scale>
        <p:origin x="20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A1E5-E69E-41C5-A718-5C3B33E25CF3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467D-B340-4709-9BE5-4181C9742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81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A1E5-E69E-41C5-A718-5C3B33E25CF3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467D-B340-4709-9BE5-4181C9742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33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A1E5-E69E-41C5-A718-5C3B33E25CF3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467D-B340-4709-9BE5-4181C9742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73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A1E5-E69E-41C5-A718-5C3B33E25CF3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467D-B340-4709-9BE5-4181C9742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69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A1E5-E69E-41C5-A718-5C3B33E25CF3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467D-B340-4709-9BE5-4181C9742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97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A1E5-E69E-41C5-A718-5C3B33E25CF3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467D-B340-4709-9BE5-4181C9742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79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A1E5-E69E-41C5-A718-5C3B33E25CF3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467D-B340-4709-9BE5-4181C9742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400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A1E5-E69E-41C5-A718-5C3B33E25CF3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467D-B340-4709-9BE5-4181C9742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40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A1E5-E69E-41C5-A718-5C3B33E25CF3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467D-B340-4709-9BE5-4181C9742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49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A1E5-E69E-41C5-A718-5C3B33E25CF3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467D-B340-4709-9BE5-4181C9742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06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A1E5-E69E-41C5-A718-5C3B33E25CF3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3467D-B340-4709-9BE5-4181C9742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10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3A1E5-E69E-41C5-A718-5C3B33E25CF3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3467D-B340-4709-9BE5-4181C9742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89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Загадки о животных</a:t>
            </a:r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Для детей</a:t>
            </a:r>
            <a:endParaRPr lang="ru-RU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59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Быстрее всех от страха несётся…</a:t>
            </a:r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Черепаха</a:t>
            </a:r>
            <a:endParaRPr lang="ru-RU" sz="4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Белка</a:t>
            </a:r>
            <a:endParaRPr lang="ru-RU" sz="4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3" action="ppaction://hlinksldjump"/>
              </a:rPr>
              <a:t>Заяц</a:t>
            </a:r>
            <a:endParaRPr lang="ru-RU" sz="4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Лиса</a:t>
            </a:r>
            <a:endParaRPr lang="ru-RU" sz="4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ru-RU" sz="48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ru-RU" sz="16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" action="ppaction://hlinkshowjump?jump=nextslide"/>
              </a:rPr>
              <a:t>далее</a:t>
            </a:r>
            <a:endParaRPr lang="ru-RU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100" y="1981199"/>
            <a:ext cx="4851400" cy="419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78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Простой вопрос для </a:t>
            </a:r>
            <a:b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малышей: кого боится кот?</a:t>
            </a:r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М</a:t>
            </a:r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ышей</a:t>
            </a:r>
            <a:endParaRPr lang="ru-RU" sz="4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ru-RU" sz="4800" dirty="0">
                <a:solidFill>
                  <a:srgbClr val="FF0000"/>
                </a:solidFill>
                <a:latin typeface="Comic Sans MS" panose="030F0702030302020204" pitchFamily="66" charset="0"/>
                <a:hlinkClick r:id="rId3" action="ppaction://hlinksldjump"/>
              </a:rPr>
              <a:t>С</a:t>
            </a:r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3" action="ppaction://hlinksldjump"/>
              </a:rPr>
              <a:t>обак</a:t>
            </a:r>
            <a:endParaRPr lang="ru-RU" sz="4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ru-RU" sz="4800" dirty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Л</a:t>
            </a:r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юдей</a:t>
            </a:r>
            <a:endParaRPr lang="ru-RU" sz="4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Зверей</a:t>
            </a:r>
            <a:endParaRPr lang="ru-RU" sz="4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ru-RU" sz="16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ru-RU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ru-RU" sz="16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" action="ppaction://hlinkshowjump?jump=nextslide"/>
              </a:rPr>
              <a:t>далее</a:t>
            </a:r>
            <a:endParaRPr lang="ru-RU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ru-RU" sz="4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27" t="789" r="10111" b="17905"/>
          <a:stretch/>
        </p:blipFill>
        <p:spPr>
          <a:xfrm>
            <a:off x="7078662" y="1963737"/>
            <a:ext cx="3419475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473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С пальмы вниз. На пальму</a:t>
            </a:r>
            <a:b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снова ловко прыгает…</a:t>
            </a:r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Корова</a:t>
            </a:r>
          </a:p>
          <a:p>
            <a:r>
              <a:rPr lang="ru-RU" sz="4800" dirty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В</a:t>
            </a:r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орона</a:t>
            </a:r>
          </a:p>
          <a:p>
            <a:r>
              <a:rPr lang="ru-RU" sz="4800" dirty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К</a:t>
            </a:r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узнечик</a:t>
            </a:r>
            <a:endParaRPr lang="ru-RU" sz="4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3" action="ppaction://hlinksldjump"/>
              </a:rPr>
              <a:t>Обезьяна</a:t>
            </a:r>
            <a:endParaRPr lang="ru-RU" sz="4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ru-RU" sz="16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ru-RU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ru-RU" sz="16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" action="ppaction://hlinkshowjump?jump=nextslide"/>
              </a:rPr>
              <a:t>далее</a:t>
            </a:r>
            <a:endParaRPr lang="ru-RU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ru-RU" sz="4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ru-RU" sz="4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197100"/>
            <a:ext cx="3708400" cy="33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91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В тёплой лужице своей</a:t>
            </a:r>
            <a:b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громко квакал…</a:t>
            </a:r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М</a:t>
            </a:r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уравей</a:t>
            </a:r>
            <a:endParaRPr lang="ru-RU" sz="4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ru-RU" sz="4800" dirty="0">
                <a:solidFill>
                  <a:srgbClr val="FF0000"/>
                </a:solidFill>
                <a:latin typeface="Comic Sans MS" panose="030F0702030302020204" pitchFamily="66" charset="0"/>
                <a:hlinkClick r:id="rId3" action="ppaction://hlinksldjump"/>
              </a:rPr>
              <a:t>Л</a:t>
            </a:r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3" action="ppaction://hlinksldjump"/>
              </a:rPr>
              <a:t>ягушка</a:t>
            </a:r>
            <a:endParaRPr lang="ru-RU" sz="4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ru-RU" sz="4800" dirty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У</a:t>
            </a:r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тка</a:t>
            </a:r>
          </a:p>
          <a:p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Цапля</a:t>
            </a:r>
            <a:endParaRPr lang="ru-RU" sz="4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ru-RU" sz="16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ru-RU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ru-RU" sz="16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" action="ppaction://hlinkshowjump?jump=nextslide"/>
              </a:rPr>
              <a:t>далее</a:t>
            </a:r>
            <a:endParaRPr lang="ru-RU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ru-RU" sz="4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800" y="2311400"/>
            <a:ext cx="40767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51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Зимой в берлоге видит сон,</a:t>
            </a:r>
            <a:b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лохматый, косолапый…</a:t>
            </a:r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К</a:t>
            </a:r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онь</a:t>
            </a:r>
          </a:p>
          <a:p>
            <a:r>
              <a:rPr lang="ru-RU" sz="4800" dirty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С</a:t>
            </a:r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лон</a:t>
            </a:r>
          </a:p>
          <a:p>
            <a:r>
              <a:rPr lang="ru-RU" sz="4800" dirty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Ё</a:t>
            </a:r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 action="ppaction://hlinksldjump"/>
              </a:rPr>
              <a:t>ж</a:t>
            </a:r>
            <a:endParaRPr lang="ru-RU" sz="4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ru-RU" sz="48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3" action="ppaction://hlinksldjump"/>
              </a:rPr>
              <a:t>Медведь</a:t>
            </a:r>
            <a:endParaRPr lang="ru-RU" sz="4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ru-RU" sz="16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ru-RU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ru-RU" sz="16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" action="ppaction://hlinkshowjump?jump=lastslide"/>
              </a:rPr>
              <a:t>далее</a:t>
            </a:r>
            <a:endParaRPr lang="ru-RU" sz="16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ru-RU" sz="16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ru-RU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ru-RU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ru-RU" sz="4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700" y="2146300"/>
            <a:ext cx="4610198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48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  <a:hlinkClick r:id="" action="ppaction://hlinkshowjump?jump=lastslideviewed"/>
              </a:rPr>
              <a:t>Правильно!!! Ты молодец!!!</a:t>
            </a:r>
            <a:endParaRPr lang="ru-RU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Объект 3">
            <a:hlinkClick r:id="" action="ppaction://hlinkshowjump?jump=lastslideviewed"/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501" y="1825625"/>
            <a:ext cx="5196632" cy="4351338"/>
          </a:xfrm>
        </p:spPr>
      </p:pic>
    </p:spTree>
    <p:extLst>
      <p:ext uri="{BB962C8B-B14F-4D97-AF65-F5344CB8AC3E}">
        <p14:creationId xmlns:p14="http://schemas.microsoft.com/office/powerpoint/2010/main" val="111801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  <a:hlinkClick r:id="" action="ppaction://hlinkshowjump?jump=lastslideviewed"/>
              </a:rPr>
              <a:t>Неправильно!!! Подумай ещё!!!</a:t>
            </a:r>
            <a:endParaRPr lang="ru-RU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Объект 5">
            <a:hlinkClick r:id="" action="ppaction://hlinkshowjump?jump=lastslideviewed"/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300" y="1816100"/>
            <a:ext cx="5067300" cy="4343400"/>
          </a:xfrm>
        </p:spPr>
      </p:pic>
    </p:spTree>
    <p:extLst>
      <p:ext uri="{BB962C8B-B14F-4D97-AF65-F5344CB8AC3E}">
        <p14:creationId xmlns:p14="http://schemas.microsoft.com/office/powerpoint/2010/main" val="199089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До новых встреч!!!</a:t>
            </a:r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2044700"/>
            <a:ext cx="6057900" cy="4470400"/>
          </a:xfrm>
        </p:spPr>
      </p:pic>
    </p:spTree>
    <p:extLst>
      <p:ext uri="{BB962C8B-B14F-4D97-AF65-F5344CB8AC3E}">
        <p14:creationId xmlns:p14="http://schemas.microsoft.com/office/powerpoint/2010/main" val="2510693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3108</TotalTime>
  <Words>69</Words>
  <Application>Microsoft Office PowerPoint</Application>
  <PresentationFormat>Широкоэкранный</PresentationFormat>
  <Paragraphs>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Тема Office</vt:lpstr>
      <vt:lpstr>Загадки о животных</vt:lpstr>
      <vt:lpstr>Быстрее всех от страха несётся…</vt:lpstr>
      <vt:lpstr>Простой вопрос для  малышей: кого боится кот?</vt:lpstr>
      <vt:lpstr>С пальмы вниз. На пальму снова ловко прыгает…</vt:lpstr>
      <vt:lpstr>В тёплой лужице своей громко квакал…</vt:lpstr>
      <vt:lpstr>Зимой в берлоге видит сон, лохматый, косолапый…</vt:lpstr>
      <vt:lpstr>Правильно!!! Ты молодец!!!</vt:lpstr>
      <vt:lpstr>Неправильно!!! Подумай ещё!!!</vt:lpstr>
      <vt:lpstr>До новых встреч!!!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Загадки о животных</dc:title>
  <dc:creator>Андрей Коен</dc:creator>
  <cp:lastModifiedBy>Андрей Коен</cp:lastModifiedBy>
  <cp:revision>16</cp:revision>
  <dcterms:created xsi:type="dcterms:W3CDTF">2015-10-11T19:53:54Z</dcterms:created>
  <dcterms:modified xsi:type="dcterms:W3CDTF">2015-10-16T22:29:14Z</dcterms:modified>
</cp:coreProperties>
</file>