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60" r:id="rId4"/>
    <p:sldId id="259" r:id="rId5"/>
    <p:sldId id="261" r:id="rId6"/>
    <p:sldId id="262" r:id="rId7"/>
    <p:sldId id="264" r:id="rId8"/>
    <p:sldId id="265" r:id="rId9"/>
    <p:sldId id="263" r:id="rId10"/>
    <p:sldId id="270" r:id="rId11"/>
    <p:sldId id="269" r:id="rId12"/>
    <p:sldId id="272" r:id="rId13"/>
    <p:sldId id="266" r:id="rId14"/>
    <p:sldId id="268" r:id="rId15"/>
    <p:sldId id="267" r:id="rId16"/>
    <p:sldId id="274" r:id="rId17"/>
    <p:sldId id="273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09" autoAdjust="0"/>
    <p:restoredTop sz="88099" autoAdjust="0"/>
  </p:normalViewPr>
  <p:slideViewPr>
    <p:cSldViewPr>
      <p:cViewPr varScale="1">
        <p:scale>
          <a:sx n="81" d="100"/>
          <a:sy n="81" d="100"/>
        </p:scale>
        <p:origin x="-15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31DC0-4A00-4DFA-95A7-7A1D11EC18CE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7DF0CD-B282-4229-913E-3BE5140F1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738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DF0CD-B282-4229-913E-3BE5140F158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362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132856"/>
            <a:ext cx="8640960" cy="2448272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400" b="1" dirty="0" smtClean="0"/>
              <a:t>Краткосрочный творческий проект в средней группе №1 детского сада «День Победы»</a:t>
            </a:r>
            <a:endParaRPr lang="ru-RU" sz="2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9584" y="4797152"/>
            <a:ext cx="3744416" cy="136815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Воспитатели: </a:t>
            </a:r>
          </a:p>
          <a:p>
            <a:pPr>
              <a:spcBef>
                <a:spcPts val="0"/>
              </a:spcBef>
            </a:pPr>
            <a:r>
              <a:rPr lang="ru-RU" sz="2000" dirty="0" err="1" smtClean="0">
                <a:solidFill>
                  <a:schemeClr val="tx1"/>
                </a:solidFill>
              </a:rPr>
              <a:t>Латыпова</a:t>
            </a:r>
            <a:r>
              <a:rPr lang="ru-RU" sz="2000" dirty="0" smtClean="0">
                <a:solidFill>
                  <a:schemeClr val="tx1"/>
                </a:solidFill>
              </a:rPr>
              <a:t> Лина </a:t>
            </a:r>
            <a:r>
              <a:rPr lang="ru-RU" sz="2000" dirty="0" err="1" smtClean="0">
                <a:solidFill>
                  <a:schemeClr val="tx1"/>
                </a:solidFill>
              </a:rPr>
              <a:t>Фаритовна</a:t>
            </a:r>
            <a:r>
              <a:rPr lang="ru-RU" sz="2000" dirty="0" smtClean="0">
                <a:solidFill>
                  <a:schemeClr val="tx1"/>
                </a:solidFill>
              </a:rPr>
              <a:t>,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Ломаева Мария Федоровна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134076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Муниципальное бюджетное дошкольное образовательное учреждение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Детский сад № 80 «Реченька»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9324" y="980728"/>
            <a:ext cx="5683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Художественно- эстетическая деятельность в группе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862675"/>
            <a:ext cx="3720413" cy="2790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598" y="1351669"/>
            <a:ext cx="2076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Открытка ветерану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96136" y="1390285"/>
            <a:ext cx="2505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Лепка военной техники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4293096"/>
            <a:ext cx="3643452" cy="2298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6466" y="1862675"/>
            <a:ext cx="4320481" cy="272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1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39752" y="1043444"/>
            <a:ext cx="4981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Совместная деятельность родителей с детьми</a:t>
            </a:r>
            <a:endParaRPr lang="ru-RU" b="1" dirty="0"/>
          </a:p>
        </p:txBody>
      </p:sp>
      <p:pic>
        <p:nvPicPr>
          <p:cNvPr id="3074" name="Picture 2" descr="C:\Users\Группа №1\Desktop\победа\IMG_206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3047918" cy="230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Группа №1\Desktop\победа\IMG_206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3951" y="1750451"/>
            <a:ext cx="2766533" cy="190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Группа №1\Desktop\победа\IMG_207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766570"/>
            <a:ext cx="2447841" cy="172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Группа №1\Desktop\победа\IMG_207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5265" y="3427439"/>
            <a:ext cx="2734376" cy="2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Группа №1\Desktop\победа\IMG_2072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7235" y="3528633"/>
            <a:ext cx="3543391" cy="206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Группа №1\Desktop\победа\IMG_2075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7283614" y="3033744"/>
            <a:ext cx="2341246" cy="137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Группа №1\Desktop\победа\IMG_2073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4085" y="1838431"/>
            <a:ext cx="2018491" cy="155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284396"/>
            <a:ext cx="4775494" cy="367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0" descr="C:\Users\Группа №1\Desktop\победа\IMG_20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754898" y="1924457"/>
            <a:ext cx="3188852" cy="198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 descr="C:\Users\Группа №1\Desktop\победа\IMG_208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851223" y="3998863"/>
            <a:ext cx="2611119" cy="161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54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Группа №1\Desktop\победа\IMG_208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477103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7712" y="960327"/>
            <a:ext cx="5211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 группе имеются консультации для родителей </a:t>
            </a:r>
          </a:p>
          <a:p>
            <a:r>
              <a:rPr lang="ru-RU" b="1" dirty="0" smtClean="0"/>
              <a:t>и тематическое оформление</a:t>
            </a:r>
            <a:endParaRPr lang="ru-RU" b="1" dirty="0"/>
          </a:p>
        </p:txBody>
      </p:sp>
      <p:pic>
        <p:nvPicPr>
          <p:cNvPr id="4099" name="Picture 3" descr="C:\Users\Группа №1\Desktop\победа\IMG_206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811126" y="2331430"/>
            <a:ext cx="4553917" cy="315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3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ФОТО\100OLYMP\2015 г\Казань\Май\P507067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356992"/>
            <a:ext cx="3452439" cy="2588995"/>
          </a:xfrm>
          <a:prstGeom prst="rect">
            <a:avLst/>
          </a:prstGeom>
          <a:noFill/>
        </p:spPr>
      </p:pic>
      <p:pic>
        <p:nvPicPr>
          <p:cNvPr id="1027" name="Picture 3" descr="I:\ФОТО\100OLYMP\2015 г\День Победы\P510072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764704"/>
            <a:ext cx="2085695" cy="2780927"/>
          </a:xfrm>
          <a:prstGeom prst="rect">
            <a:avLst/>
          </a:prstGeom>
          <a:noFill/>
        </p:spPr>
      </p:pic>
      <p:pic>
        <p:nvPicPr>
          <p:cNvPr id="1028" name="Picture 4" descr="I:\ФОТО\100OLYMP\2015 г\День Победы\P510072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836712"/>
            <a:ext cx="3552395" cy="2664296"/>
          </a:xfrm>
          <a:prstGeom prst="rect">
            <a:avLst/>
          </a:prstGeom>
          <a:noFill/>
        </p:spPr>
      </p:pic>
      <p:pic>
        <p:nvPicPr>
          <p:cNvPr id="1029" name="Picture 5" descr="I:\ФОТО\100OLYMP\2015 г\День Победы\P510073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2970" y="3564202"/>
            <a:ext cx="3456384" cy="2592288"/>
          </a:xfrm>
          <a:prstGeom prst="rect">
            <a:avLst/>
          </a:prstGeom>
          <a:noFill/>
        </p:spPr>
      </p:pic>
      <p:pic>
        <p:nvPicPr>
          <p:cNvPr id="1030" name="Picture 6" descr="I:\ФОТО\100OLYMP\2015 г\День Победы\P5100737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2400267" cy="1800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5934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Посещение детей с родителями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мероприятий по празднованию Дня Победы в других детских садах.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1052736"/>
            <a:ext cx="4071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Посещение Парка Победы в г.Казани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23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923468"/>
            <a:ext cx="6919640" cy="554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167198" y="1414190"/>
            <a:ext cx="3789757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Группа №1\Desktop\победа\IMG_208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317798">
            <a:off x="575155" y="4309971"/>
            <a:ext cx="2809114" cy="173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3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Группа №1\Desktop\победа\IMG_206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723" y="1124744"/>
            <a:ext cx="8401033" cy="555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24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Группа №1\Desktop\победа\IMG_206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219732"/>
            <a:ext cx="8515343" cy="506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54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Группа №1\Desktop\победа\IMG_208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717032"/>
            <a:ext cx="4824536" cy="286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Группа №1\Desktop\победа\IMG_208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788241"/>
            <a:ext cx="4389575" cy="293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330175"/>
            <a:ext cx="3982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Итоговое ООД «Этот День Победы»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6854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0851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Цель проекта:</a:t>
            </a:r>
          </a:p>
          <a:p>
            <a:pPr>
              <a:buNone/>
            </a:pPr>
            <a:r>
              <a:rPr lang="ru-RU" dirty="0" smtClean="0"/>
              <a:t>     Формирование нравственных ценностей.</a:t>
            </a:r>
          </a:p>
          <a:p>
            <a:pPr>
              <a:buNone/>
            </a:pPr>
            <a:r>
              <a:rPr lang="ru-RU" b="1" dirty="0" smtClean="0"/>
              <a:t>Задачи проекта:</a:t>
            </a:r>
          </a:p>
          <a:p>
            <a:pPr>
              <a:buNone/>
            </a:pPr>
            <a:r>
              <a:rPr lang="ru-RU" dirty="0" smtClean="0"/>
              <a:t>     Сообщить элементарные сведения о Великой Отечественной Войне.</a:t>
            </a:r>
            <a:br>
              <a:rPr lang="ru-RU" dirty="0" smtClean="0"/>
            </a:br>
            <a:r>
              <a:rPr lang="ru-RU" dirty="0" smtClean="0"/>
              <a:t>Расширение знаний о защитниках отечества, о функциях армии.</a:t>
            </a:r>
            <a:br>
              <a:rPr lang="ru-RU" dirty="0" smtClean="0"/>
            </a:br>
            <a:r>
              <a:rPr lang="ru-RU" dirty="0" smtClean="0"/>
              <a:t>Воспитывать гордость и уважение к ветеранам ВОВ.</a:t>
            </a:r>
            <a:br>
              <a:rPr lang="ru-RU" dirty="0" smtClean="0"/>
            </a:br>
            <a:r>
              <a:rPr lang="ru-RU" dirty="0" smtClean="0"/>
              <a:t>Развивать речь детей, обогащать, словарный запас, через, песни, стихотворения, монологи, диалоги о войне.</a:t>
            </a:r>
            <a:br>
              <a:rPr lang="ru-RU" dirty="0" smtClean="0"/>
            </a:br>
            <a:r>
              <a:rPr lang="ru-RU" dirty="0" smtClean="0"/>
              <a:t>Формировать чувство гордости за Родину, за наш народ.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65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60851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/>
              <a:t>Актуальность проблемы:</a:t>
            </a:r>
          </a:p>
          <a:p>
            <a:pPr>
              <a:buNone/>
            </a:pPr>
            <a:r>
              <a:rPr lang="ru-RU" dirty="0" smtClean="0"/>
              <a:t>В период смены общественных формаций нарушается преемственность поколений в воспитании детей, и прежде всего в сфере передачи нравственного опыта, главных жизненных установок. И наши дошкольники не испытывают чувства гордости за свою Родину, за героев победителей в Великой Отечественной Войне.</a:t>
            </a:r>
          </a:p>
          <a:p>
            <a:pPr>
              <a:buNone/>
            </a:pPr>
            <a:r>
              <a:rPr lang="ru-RU" dirty="0" smtClean="0"/>
              <a:t>В преддверии празднования Дня Победы с детьми провели блиц опрос по выявлению знаний и представлений о ВОВ, который показал что, дети имеют очень скудные знания о героях Великой Отечественной Войны. Не имеют представлений о причинах возникновения праздника. Таким образом, было принято решение разработать и реализовать проект «</a:t>
            </a:r>
            <a:r>
              <a:rPr lang="ru-RU" dirty="0"/>
              <a:t>Д</a:t>
            </a:r>
            <a:r>
              <a:rPr lang="ru-RU" dirty="0" smtClean="0"/>
              <a:t>ень победы».</a:t>
            </a:r>
          </a:p>
          <a:p>
            <a:pPr>
              <a:buNone/>
            </a:pPr>
            <a:r>
              <a:rPr lang="ru-RU" dirty="0" smtClean="0"/>
              <a:t>В дошкольном возрасте преобладает наглядно-образное мышление и родителям было предложено совместно с детьми создать стену памяти «Ветераны войны ».</a:t>
            </a:r>
          </a:p>
          <a:p>
            <a:pPr>
              <a:buNone/>
            </a:pPr>
            <a:r>
              <a:rPr lang="ru-RU" dirty="0" smtClean="0"/>
              <a:t>Проект направлен на патриотическое воспитание детей среднего дошкольного возраста. В процессе реализации проекта у дошкольников формируются чувства привязанности, верности, чувства собственного достоинства, гордости за свою Родину.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685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544" y="1028342"/>
            <a:ext cx="80648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Тип проекта:</a:t>
            </a:r>
          </a:p>
          <a:p>
            <a:r>
              <a:rPr lang="ru-RU" dirty="0" smtClean="0"/>
              <a:t>По доминирующей в проекте деятельности:, социальный, творческий.</a:t>
            </a:r>
            <a:br>
              <a:rPr lang="ru-RU" dirty="0" smtClean="0"/>
            </a:br>
            <a:r>
              <a:rPr lang="ru-RU" dirty="0" smtClean="0"/>
              <a:t>По числу участников проекта: групповой (28 человек, все желающие).</a:t>
            </a:r>
            <a:br>
              <a:rPr lang="ru-RU" dirty="0" smtClean="0"/>
            </a:br>
            <a:r>
              <a:rPr lang="ru-RU" dirty="0" smtClean="0"/>
              <a:t>По времени проведения: краткосрочный (1 месяц).</a:t>
            </a:r>
            <a:br>
              <a:rPr lang="ru-RU" dirty="0" smtClean="0"/>
            </a:br>
            <a:r>
              <a:rPr lang="ru-RU" dirty="0" smtClean="0"/>
              <a:t>По характеру контактов: семья, в рамках ДОУ, социум – библиотека.</a:t>
            </a:r>
            <a:br>
              <a:rPr lang="ru-RU" dirty="0" smtClean="0"/>
            </a:br>
            <a:r>
              <a:rPr lang="ru-RU" dirty="0" smtClean="0"/>
              <a:t>По характеру участия ребенка в проекте: участник от зарождения идеи до получения результата.</a:t>
            </a:r>
          </a:p>
          <a:p>
            <a:r>
              <a:rPr lang="ru-RU" b="1" dirty="0" smtClean="0"/>
              <a:t>Состав проектной группы:</a:t>
            </a:r>
          </a:p>
          <a:p>
            <a:r>
              <a:rPr lang="ru-RU" dirty="0" smtClean="0"/>
              <a:t>Руководитель проекта, педагоги– </a:t>
            </a:r>
            <a:r>
              <a:rPr lang="ru-RU" dirty="0" err="1" smtClean="0"/>
              <a:t>Латыпова</a:t>
            </a:r>
            <a:r>
              <a:rPr lang="ru-RU" dirty="0" smtClean="0"/>
              <a:t> Лина </a:t>
            </a:r>
            <a:r>
              <a:rPr lang="ru-RU" dirty="0" err="1" smtClean="0"/>
              <a:t>Фаритовна</a:t>
            </a:r>
            <a:r>
              <a:rPr lang="ru-RU" dirty="0" smtClean="0"/>
              <a:t>, Ломаева Мария Федоровна, дети и родители группы среднего дошкольного возраста «Ладушки».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23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994856"/>
            <a:ext cx="8280920" cy="2142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Предполагаемый результат: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dirty="0" smtClean="0"/>
              <a:t>Создание стены </a:t>
            </a:r>
            <a:r>
              <a:rPr lang="ru-RU" dirty="0"/>
              <a:t>памяти «Ветераны войны </a:t>
            </a:r>
            <a:r>
              <a:rPr lang="ru-RU" dirty="0" smtClean="0"/>
              <a:t>», состоящий из страниц созданных детьми и родителями.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dirty="0" smtClean="0"/>
              <a:t>Проведение обобщающего ООД «Этот День </a:t>
            </a:r>
            <a:r>
              <a:rPr lang="ru-RU" dirty="0"/>
              <a:t>П</a:t>
            </a:r>
            <a:r>
              <a:rPr lang="ru-RU" dirty="0" smtClean="0"/>
              <a:t>обеды».</a:t>
            </a:r>
            <a:endParaRPr lang="ru-RU" b="1" dirty="0" smtClean="0"/>
          </a:p>
          <a:p>
            <a:r>
              <a:rPr lang="ru-RU" dirty="0" smtClean="0"/>
              <a:t>Расширение представлений о российской армии надежной защитнице нашей родины. </a:t>
            </a:r>
          </a:p>
          <a:p>
            <a:r>
              <a:rPr lang="ru-RU" dirty="0" smtClean="0"/>
              <a:t>Пополнение словарного запаса.</a:t>
            </a:r>
          </a:p>
        </p:txBody>
      </p:sp>
    </p:spTree>
    <p:extLst>
      <p:ext uri="{BB962C8B-B14F-4D97-AF65-F5344CB8AC3E}">
        <p14:creationId xmlns:p14="http://schemas.microsoft.com/office/powerpoint/2010/main" val="37723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052736"/>
            <a:ext cx="849694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Этапы работы над проектом:</a:t>
            </a:r>
          </a:p>
          <a:p>
            <a:r>
              <a:rPr lang="ru-RU" b="1" dirty="0" smtClean="0"/>
              <a:t>Подготовительный этап:</a:t>
            </a:r>
          </a:p>
          <a:p>
            <a:r>
              <a:rPr lang="ru-RU" dirty="0" smtClean="0"/>
              <a:t>Определение темы проекта.</a:t>
            </a:r>
            <a:br>
              <a:rPr lang="ru-RU" dirty="0" smtClean="0"/>
            </a:br>
            <a:r>
              <a:rPr lang="ru-RU" dirty="0" smtClean="0"/>
              <a:t>Формулировка цели и разбивка на веер задач.</a:t>
            </a:r>
            <a:br>
              <a:rPr lang="ru-RU" dirty="0" smtClean="0"/>
            </a:br>
            <a:r>
              <a:rPr lang="ru-RU" dirty="0" smtClean="0"/>
              <a:t>Составление плана основного этапа проекта.</a:t>
            </a:r>
            <a:br>
              <a:rPr lang="ru-RU" dirty="0" smtClean="0"/>
            </a:br>
            <a:r>
              <a:rPr lang="ru-RU" dirty="0" smtClean="0"/>
              <a:t>Опрос детей.</a:t>
            </a:r>
            <a:br>
              <a:rPr lang="ru-RU" dirty="0" smtClean="0"/>
            </a:br>
            <a:r>
              <a:rPr lang="ru-RU" dirty="0" smtClean="0"/>
              <a:t>Мониторинг опроса.</a:t>
            </a:r>
          </a:p>
          <a:p>
            <a:r>
              <a:rPr lang="ru-RU" b="1" dirty="0" smtClean="0"/>
              <a:t>Родители:</a:t>
            </a:r>
            <a:endParaRPr lang="ru-RU" dirty="0" smtClean="0"/>
          </a:p>
          <a:p>
            <a:r>
              <a:rPr lang="ru-RU" dirty="0" smtClean="0"/>
              <a:t>Решение о принятии участия в проекте.</a:t>
            </a:r>
          </a:p>
          <a:p>
            <a:r>
              <a:rPr lang="ru-RU" b="1" dirty="0" smtClean="0"/>
              <a:t>Дети:</a:t>
            </a:r>
            <a:endParaRPr lang="ru-RU" dirty="0" smtClean="0"/>
          </a:p>
          <a:p>
            <a:r>
              <a:rPr lang="ru-RU" dirty="0" smtClean="0"/>
              <a:t>Рассматривание иллюстраций о ВОВ.</a:t>
            </a:r>
          </a:p>
        </p:txBody>
      </p:sp>
    </p:spTree>
    <p:extLst>
      <p:ext uri="{BB962C8B-B14F-4D97-AF65-F5344CB8AC3E}">
        <p14:creationId xmlns:p14="http://schemas.microsoft.com/office/powerpoint/2010/main" val="37723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268760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Основной этап:</a:t>
            </a:r>
          </a:p>
          <a:p>
            <a:r>
              <a:rPr lang="ru-RU" dirty="0" smtClean="0"/>
              <a:t>Проведение совместной деятельности.</a:t>
            </a:r>
            <a:br>
              <a:rPr lang="ru-RU" dirty="0" smtClean="0"/>
            </a:br>
            <a:r>
              <a:rPr lang="ru-RU" dirty="0" smtClean="0"/>
              <a:t>Выставка художественной литературы о ВОВ.</a:t>
            </a:r>
            <a:br>
              <a:rPr lang="ru-RU" dirty="0" smtClean="0"/>
            </a:br>
            <a:r>
              <a:rPr lang="ru-RU" dirty="0" smtClean="0"/>
              <a:t>Знакомство с художественной литературой (Е. </a:t>
            </a:r>
            <a:r>
              <a:rPr lang="ru-RU" dirty="0" err="1" smtClean="0"/>
              <a:t>Благина</a:t>
            </a:r>
            <a:r>
              <a:rPr lang="ru-RU" dirty="0" smtClean="0"/>
              <a:t> «Шинель»; чтение глав из книги С. </a:t>
            </a:r>
            <a:r>
              <a:rPr lang="ru-RU" dirty="0" err="1" smtClean="0"/>
              <a:t>Баруздина</a:t>
            </a:r>
            <a:r>
              <a:rPr lang="ru-RU" dirty="0" smtClean="0"/>
              <a:t> «Шел по улице солдат»; Н. </a:t>
            </a:r>
            <a:r>
              <a:rPr lang="ru-RU" dirty="0" err="1" smtClean="0"/>
              <a:t>Дилакторская</a:t>
            </a:r>
            <a:r>
              <a:rPr lang="ru-RU" dirty="0" smtClean="0"/>
              <a:t> «Почему маму прозвали Гришкой»; А. Митяев «Землянка»; «Мешок овсянки»; «Почему армия родная?» Л. Кассиль из книги «Твои защитники»).</a:t>
            </a:r>
            <a:br>
              <a:rPr lang="ru-RU" dirty="0" smtClean="0"/>
            </a:br>
            <a:r>
              <a:rPr lang="ru-RU" dirty="0" smtClean="0"/>
              <a:t>Экскурсия к памятнику победителям в ВОВ совместно с родителями</a:t>
            </a:r>
            <a:br>
              <a:rPr lang="ru-RU" dirty="0" smtClean="0"/>
            </a:br>
            <a:r>
              <a:rPr lang="ru-RU" dirty="0" smtClean="0"/>
              <a:t>Беседа «Вставай страна огромная…»; «Они сражались за родину».</a:t>
            </a:r>
            <a:br>
              <a:rPr lang="ru-RU" dirty="0" smtClean="0"/>
            </a:br>
            <a:r>
              <a:rPr lang="ru-RU" dirty="0" smtClean="0"/>
              <a:t>Прослушивание музыкальных произведений: «Священная война», «День победы».</a:t>
            </a:r>
            <a:br>
              <a:rPr lang="ru-RU" dirty="0" smtClean="0"/>
            </a:br>
            <a:r>
              <a:rPr lang="ru-RU" dirty="0" smtClean="0"/>
              <a:t>Художественно творческая деятельность: аппликация- открытка ветерану;</a:t>
            </a:r>
          </a:p>
          <a:p>
            <a:r>
              <a:rPr lang="ru-RU" dirty="0" smtClean="0"/>
              <a:t>Лепка- военная техника.</a:t>
            </a:r>
            <a:br>
              <a:rPr lang="ru-RU" dirty="0" smtClean="0"/>
            </a:br>
            <a:r>
              <a:rPr lang="ru-RU" dirty="0" smtClean="0"/>
              <a:t>Заучивание стихотворения </a:t>
            </a:r>
            <a:r>
              <a:rPr lang="ru-RU" dirty="0" err="1" smtClean="0"/>
              <a:t>Е.Благининой</a:t>
            </a:r>
            <a:r>
              <a:rPr lang="ru-RU" dirty="0" smtClean="0"/>
              <a:t> «Шинель».</a:t>
            </a:r>
            <a:br>
              <a:rPr lang="ru-RU" dirty="0" smtClean="0"/>
            </a:br>
            <a:r>
              <a:rPr lang="ru-RU" dirty="0" smtClean="0"/>
              <a:t>Рассматривание открыток «Города герои».</a:t>
            </a:r>
            <a:br>
              <a:rPr lang="ru-RU" dirty="0" smtClean="0"/>
            </a:br>
            <a:r>
              <a:rPr lang="ru-RU" dirty="0" smtClean="0"/>
              <a:t>Составление рассказа «На параде».</a:t>
            </a:r>
          </a:p>
        </p:txBody>
      </p:sp>
    </p:spTree>
    <p:extLst>
      <p:ext uri="{BB962C8B-B14F-4D97-AF65-F5344CB8AC3E}">
        <p14:creationId xmlns:p14="http://schemas.microsoft.com/office/powerpoint/2010/main" val="37723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412776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Заключительный этап:</a:t>
            </a:r>
          </a:p>
          <a:p>
            <a:r>
              <a:rPr lang="ru-RU" dirty="0" smtClean="0"/>
              <a:t>Составление презентации проекта.</a:t>
            </a:r>
            <a:br>
              <a:rPr lang="ru-RU" dirty="0" smtClean="0"/>
            </a:br>
            <a:r>
              <a:rPr lang="ru-RU" dirty="0" smtClean="0"/>
              <a:t>Трансляция результатов проекта в выставке для родителей.</a:t>
            </a:r>
            <a:br>
              <a:rPr lang="ru-RU" dirty="0" smtClean="0"/>
            </a:br>
            <a:r>
              <a:rPr lang="ru-RU" dirty="0" smtClean="0"/>
              <a:t>Проведение обобщающего занятия «Этот День </a:t>
            </a:r>
            <a:r>
              <a:rPr lang="ru-RU" dirty="0"/>
              <a:t>П</a:t>
            </a:r>
            <a:r>
              <a:rPr lang="ru-RU" dirty="0" smtClean="0"/>
              <a:t>обеды».</a:t>
            </a:r>
            <a:br>
              <a:rPr lang="ru-RU" dirty="0" smtClean="0"/>
            </a:br>
            <a:r>
              <a:rPr lang="ru-RU" dirty="0" smtClean="0"/>
              <a:t>Составление стены памяти «Ветераны войны».</a:t>
            </a:r>
            <a:br>
              <a:rPr lang="ru-RU" dirty="0" smtClean="0"/>
            </a:br>
            <a:r>
              <a:rPr lang="ru-RU" dirty="0" smtClean="0"/>
              <a:t>Посещение митинга посвященного «Дню Победы» с родителями.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23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078901"/>
            <a:ext cx="69879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Проведение музыкального развлечения совместно с родителями </a:t>
            </a:r>
          </a:p>
          <a:p>
            <a:pPr algn="ctr"/>
            <a:r>
              <a:rPr lang="ru-RU" b="1" dirty="0" smtClean="0"/>
              <a:t>«Я бы в армию пошел»</a:t>
            </a:r>
            <a:endParaRPr lang="ru-RU" b="1" dirty="0"/>
          </a:p>
        </p:txBody>
      </p:sp>
      <p:pic>
        <p:nvPicPr>
          <p:cNvPr id="1027" name="Picture 3" descr="C:\Users\Группа №1\Desktop\победа\IMG_175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9741" y="1953403"/>
            <a:ext cx="340582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Группа №1\Desktop\победа\IMG_175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3899" y="1954013"/>
            <a:ext cx="3339435" cy="211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Группа №1\Desktop\победа\IMG_175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5161" y="4293096"/>
            <a:ext cx="345638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Группа №1\Desktop\победа\IMG_176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4293095"/>
            <a:ext cx="3169246" cy="216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3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1773</TotalTime>
  <Words>345</Words>
  <Application>Microsoft Office PowerPoint</Application>
  <PresentationFormat>Экран (4:3)</PresentationFormat>
  <Paragraphs>49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Краткосрочный творческий проект в средней группе №1 детского сада «День Победы»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Нам дороги эти позабыть нельзя!</dc:title>
  <dc:creator>Ранько Елена</dc:creator>
  <cp:lastModifiedBy>RePack by Diakov</cp:lastModifiedBy>
  <cp:revision>70</cp:revision>
  <dcterms:created xsi:type="dcterms:W3CDTF">2015-04-19T15:51:03Z</dcterms:created>
  <dcterms:modified xsi:type="dcterms:W3CDTF">2015-10-27T18:09:09Z</dcterms:modified>
</cp:coreProperties>
</file>