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887081-5C6B-48DF-A92F-87C2BDFA0384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0177C-6293-4BD8-99D7-1D10B82A08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208912" cy="504056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 дошкольников через использование игр и упражнений с логическими блоками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SV\Pictures\MQej7G10bn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 contrast="11000"/>
          </a:blip>
          <a:srcRect/>
          <a:stretch>
            <a:fillRect/>
          </a:stretch>
        </p:blipFill>
        <p:spPr bwMode="auto">
          <a:xfrm>
            <a:off x="0" y="3645024"/>
            <a:ext cx="4458072" cy="2880320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Альбомы для детей 4 - 5 лет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e3f4a2ea32bbf7fd4483cf0c9e906ff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556792"/>
            <a:ext cx="3657603" cy="2609090"/>
          </a:xfrm>
        </p:spPr>
      </p:pic>
      <p:pic>
        <p:nvPicPr>
          <p:cNvPr id="5" name="Рисунок 4" descr="016c0904-bde6-4124-afe4-3fed962727b7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12776"/>
            <a:ext cx="4104456" cy="2800350"/>
          </a:xfrm>
          <a:prstGeom prst="rect">
            <a:avLst/>
          </a:prstGeom>
        </p:spPr>
      </p:pic>
      <p:pic>
        <p:nvPicPr>
          <p:cNvPr id="6" name="Рисунок 5" descr="ebeac5b0d134b50f5e61f9dba32625d4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717032"/>
            <a:ext cx="5184576" cy="370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Альбомы для детей 5 – 7 лет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334580_Albom_s_zadaniyami_k_blokam_Denesha_Spasateli_prihodyat_na_pomoshc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3686751" cy="2607568"/>
          </a:xfrm>
        </p:spPr>
      </p:pic>
      <p:pic>
        <p:nvPicPr>
          <p:cNvPr id="5" name="Рисунок 4" descr="af7d1a1186b53a0caf6ba31adafb53b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72816"/>
            <a:ext cx="3600399" cy="2547283"/>
          </a:xfrm>
          <a:prstGeom prst="rect">
            <a:avLst/>
          </a:prstGeom>
        </p:spPr>
      </p:pic>
      <p:pic>
        <p:nvPicPr>
          <p:cNvPr id="6" name="Рисунок 5" descr="3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6468"/>
            <a:ext cx="3714427" cy="271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dakticheskie-igryi-zanyatiya-v-dou-starshiy-vozrast-vyipusk-1_600987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764704"/>
            <a:ext cx="5420418" cy="5420418"/>
          </a:xfrm>
        </p:spPr>
      </p:pic>
      <p:pic>
        <p:nvPicPr>
          <p:cNvPr id="5" name="Рисунок 4" descr="_________________5200e5ad4121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692696"/>
            <a:ext cx="400050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72816"/>
            <a:ext cx="5963582" cy="397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6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1425">
            <a:off x="-609196" y="1352035"/>
            <a:ext cx="6193476" cy="412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46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24510">
            <a:off x="3475691" y="1457244"/>
            <a:ext cx="5999849" cy="399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5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77952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8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1"/>
            <a:ext cx="5143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4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7952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53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451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5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52" y="3140968"/>
            <a:ext cx="557554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58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1115">
            <a:off x="3594633" y="797958"/>
            <a:ext cx="5110371" cy="340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6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0938"/>
            <a:ext cx="4780593" cy="318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6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8568951" cy="571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-cover-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2555776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764704"/>
            <a:ext cx="6660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 многих странах мира успешно используется дидактический материал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«Логические блоки», разработанный венгерским психологом и математиком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Дьенешем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для развития логического мышления 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63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980728"/>
            <a:ext cx="788487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9854">
            <a:off x="426641" y="773828"/>
            <a:ext cx="4991472" cy="3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4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7047">
            <a:off x="4350833" y="3191391"/>
            <a:ext cx="4358103" cy="29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9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5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64" y="3212976"/>
            <a:ext cx="546753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58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1127"/>
            <a:ext cx="5380310" cy="358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6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4932040" cy="328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5088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следует…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marL="273050" indent="-317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представляют собой набор из 48 геометрических фигур:</a:t>
            </a:r>
          </a:p>
          <a:p>
            <a:pPr marL="273050" indent="-31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Четырех форм (круглые, треугольные, квадратные, прямоугольные);</a:t>
            </a:r>
          </a:p>
          <a:p>
            <a:pPr marL="273050" indent="-31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Трех цветов (синие, красные, желтые);</a:t>
            </a:r>
          </a:p>
          <a:p>
            <a:pPr marL="273050" indent="-31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 размеров (большие, маленькие);</a:t>
            </a:r>
          </a:p>
          <a:p>
            <a:pPr marL="273050" indent="-3175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 видов толщины (толстые, тонкие).</a:t>
            </a:r>
          </a:p>
          <a:p>
            <a:pPr marL="273050" indent="-3175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3175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наборе нет ни одной одинаковой фигуры. Каждая геометрическая фигура характеризуется четырьмя признаками: цветом, формой, толщиной, размером.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V\Desktop\фото группы\DSC_1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40364" y="1096396"/>
            <a:ext cx="473148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DSV\Desktop\фото группы\DSC_14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24680" y="2468208"/>
            <a:ext cx="4882664" cy="320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V\Desktop\фото группы\DSC_16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284984"/>
          </a:xfrm>
          <a:prstGeom prst="rect">
            <a:avLst/>
          </a:prstGeom>
          <a:noFill/>
        </p:spPr>
      </p:pic>
      <p:pic>
        <p:nvPicPr>
          <p:cNvPr id="3075" name="Picture 3" descr="C:\Users\DSV\Desktop\фото группы\DSC_16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8000"/>
            <a:ext cx="5004048" cy="3600000"/>
          </a:xfrm>
          <a:prstGeom prst="rect">
            <a:avLst/>
          </a:prstGeom>
          <a:noFill/>
        </p:spPr>
      </p:pic>
      <p:pic>
        <p:nvPicPr>
          <p:cNvPr id="3076" name="Picture 4" descr="C:\Users\DSV\Desktop\фото группы\DSC_16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DSV\Desktop\фото группы\DSC_16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58000"/>
            <a:ext cx="4572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SV\Desktop\фото группы\DSC_16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440" cy="3501008"/>
          </a:xfrm>
          <a:prstGeom prst="rect">
            <a:avLst/>
          </a:prstGeom>
          <a:noFill/>
        </p:spPr>
      </p:pic>
      <p:pic>
        <p:nvPicPr>
          <p:cNvPr id="4099" name="Picture 3" descr="C:\Users\DSV\Desktop\фото группы\DSC_16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548" y="3429000"/>
            <a:ext cx="4711452" cy="3429000"/>
          </a:xfrm>
          <a:prstGeom prst="rect">
            <a:avLst/>
          </a:prstGeom>
          <a:noFill/>
        </p:spPr>
      </p:pic>
      <p:pic>
        <p:nvPicPr>
          <p:cNvPr id="4100" name="Picture 4" descr="C:\Users\DSV\Desktop\фото группы\DSC_16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03440" cy="3429000"/>
          </a:xfrm>
          <a:prstGeom prst="rect">
            <a:avLst/>
          </a:prstGeom>
          <a:noFill/>
        </p:spPr>
      </p:pic>
      <p:pic>
        <p:nvPicPr>
          <p:cNvPr id="4101" name="Picture 5" descr="C:\Users\DSV\Desktop\фото группы\DSC_16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536" y="0"/>
            <a:ext cx="481946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с формой, цветом, размером, толщиной объектов.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пространственные представления.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Развивать логическое мышление, представление о множестве, операции над множествами (сравнение, разбиение, классификация, абстрагирование).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умения выявлять свойства в объектах, называть их, адекватно обозначать их отсутствие, обобщать объекты по их свойствам, объяснять сходства и различия объектов, обосновывать свои рассуждения.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Развивать знания, умения и навыки, необходимые для самостоятельного решения учебных задач.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5919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процессы, мыслительные операции. 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 в достижении цели. 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психические функции, связанные с речевой деятельностью.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_14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852936"/>
            <a:ext cx="5814112" cy="387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1b10678f46a5c75ab608465a5cc1f7e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0341">
            <a:off x="-329050" y="2431209"/>
            <a:ext cx="4629894" cy="3307067"/>
          </a:xfrm>
        </p:spPr>
      </p:pic>
      <p:pic>
        <p:nvPicPr>
          <p:cNvPr id="5" name="Рисунок 4" descr="davaite-vmecte-poigraem-komplekt-iz-20-igr-79-500x50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484784"/>
            <a:ext cx="3605386" cy="3605386"/>
          </a:xfrm>
          <a:prstGeom prst="rect">
            <a:avLst/>
          </a:prstGeom>
        </p:spPr>
      </p:pic>
      <p:pic>
        <p:nvPicPr>
          <p:cNvPr id="6" name="Рисунок 5" descr="albom_33_full-500x50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3296">
            <a:off x="5696515" y="2321267"/>
            <a:ext cx="3344416" cy="33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133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«Развитие логического мышления дошкольников через использование игр и упражнений с логическими блоками Дьенеша»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Презентация PowerPoint</vt:lpstr>
      <vt:lpstr>Методическое обеспечение</vt:lpstr>
      <vt:lpstr>Альбомы для детей 4 - 5 лет</vt:lpstr>
      <vt:lpstr>Альбомы для детей 5 – 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Продолжение следует…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логического мышления дошкольников через использование игр и упражнений с логическими блоками Дьенеша»</dc:title>
  <dc:creator>DSV</dc:creator>
  <cp:lastModifiedBy>DNA7 X86</cp:lastModifiedBy>
  <cp:revision>23</cp:revision>
  <dcterms:created xsi:type="dcterms:W3CDTF">2015-10-20T08:11:43Z</dcterms:created>
  <dcterms:modified xsi:type="dcterms:W3CDTF">2015-10-27T10:27:45Z</dcterms:modified>
</cp:coreProperties>
</file>