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8566" autoAdjust="0"/>
  </p:normalViewPr>
  <p:slideViewPr>
    <p:cSldViewPr>
      <p:cViewPr varScale="1">
        <p:scale>
          <a:sx n="73" d="100"/>
          <a:sy n="73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3894CB-AE02-4674-99F9-9C44855F3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A2D9-54BE-40D2-8EFD-B371760A0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510F-7D15-47F9-8722-074D39CE4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DC0A7-436C-4666-8E46-366E9C0F4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A475-9A94-4395-B893-902A1753E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E4B5-0889-4A39-8C77-71D9768B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22100-A5BC-456B-A386-8BD40CBB4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7998-E8FA-4A06-A73E-C703617C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70D5-DAAD-40EC-B5DD-4C1C35C57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3794-6FEC-4FB0-862C-6C82FC3C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B4EF-4716-4BFE-807E-B6CA4657C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604E-934A-4F4D-AF15-E318AB946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6AD9D-76BB-4733-AD6C-F249B5890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EFE3-0ACF-4793-AB2E-63C2EAFE3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446A-2A1E-43E4-8B7F-AB7803EA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A3AE-6F2F-4351-89EC-4B185DE64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C50F-9C61-4D71-BB83-122878C8F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660B-8FC3-4DF6-80FB-20F4A9E7C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7D39-F554-4EE9-BB83-BDE7D5727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1761D-B565-43B7-9B41-B2438789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5FCD-4B6F-43E0-ADE9-6CA1FB2C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0FB3-6D75-42AB-88BA-7A7A9D17E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D84F-976E-4704-A69D-AC14F2280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2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0104DC-5123-46B4-8B86-513C0A97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2000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E526B7-0B58-485F-9217-B7B7DD12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advTm="2000">
    <p:wipe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914400"/>
            <a:ext cx="4800600" cy="20574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Зимняя  оздоровительная кампания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«Зимние  радости»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4077072"/>
            <a:ext cx="4464496" cy="1584176"/>
          </a:xfrm>
        </p:spPr>
        <p:txBody>
          <a:bodyPr/>
          <a:lstStyle/>
          <a:p>
            <a:pPr eaLnBrk="1" hangingPunct="1"/>
            <a:r>
              <a:rPr lang="ru-RU" dirty="0" smtClean="0"/>
              <a:t>МБДОУ «Детский сад № 29»</a:t>
            </a:r>
          </a:p>
          <a:p>
            <a:pPr eaLnBrk="1" hangingPunct="1"/>
            <a:r>
              <a:rPr lang="ru-RU" dirty="0" smtClean="0"/>
              <a:t>Филиппова О.М., воспитатель </a:t>
            </a:r>
            <a:r>
              <a:rPr lang="en-US" dirty="0" smtClean="0"/>
              <a:t>II</a:t>
            </a:r>
            <a:r>
              <a:rPr lang="ru-RU" dirty="0" smtClean="0"/>
              <a:t> кв. категории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Уроки закаливания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User\Desktop\Новая папка\P1060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517" y="1600200"/>
            <a:ext cx="6034617" cy="4525963"/>
          </a:xfrm>
          <a:prstGeom prst="snip2Same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6425" cy="64807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Уроки  здоровья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Desktop\Новая папка\P1060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720747" cy="496855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Уроки  быстроты и красоты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Users\User\Desktop\Новая папка\P106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4704792" cy="3384376"/>
          </a:xfrm>
          <a:prstGeom prst="round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Оздоровительная  гимнастика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ser\Desktop\Новая папка\P106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283968" cy="3212976"/>
          </a:xfrm>
          <a:prstGeom prst="hexagon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Самомассаж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User\Desktop\Новая папка\P106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094254" cy="3070691"/>
          </a:xfrm>
          <a:prstGeom prst="pentagon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9087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Уроки  кулинарии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User\Desktop\Новый год\№4\P1060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4821382" cy="3616036"/>
          </a:xfrm>
          <a:prstGeom prst="plaque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6425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Ожидаемые результаты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Снижение заболеваемости в зимний период.</a:t>
            </a:r>
          </a:p>
          <a:p>
            <a:pPr eaLnBrk="1" hangingPunct="1"/>
            <a:r>
              <a:rPr lang="ru-RU" dirty="0" smtClean="0"/>
              <a:t>Повышение посещаемости  детей.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 Привлечение  100 % семей к оздоровительным  мероприятиям 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Создание системы мониторинга по заболеваемости.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76672"/>
            <a:ext cx="7756822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Постановка проблемы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648575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Здоровье детей</a:t>
            </a:r>
          </a:p>
          <a:p>
            <a:pPr eaLnBrk="1" hangingPunct="1">
              <a:buNone/>
            </a:pPr>
            <a:r>
              <a:rPr lang="en-US" dirty="0" smtClean="0"/>
              <a:t>I</a:t>
            </a:r>
            <a:r>
              <a:rPr lang="ru-RU" dirty="0" smtClean="0"/>
              <a:t>группа здоровья - нет</a:t>
            </a:r>
          </a:p>
          <a:p>
            <a:pPr eaLnBrk="1" hangingPunct="1">
              <a:buNone/>
            </a:pPr>
            <a:r>
              <a:rPr lang="en-US" dirty="0" smtClean="0"/>
              <a:t>II </a:t>
            </a:r>
            <a:r>
              <a:rPr lang="ru-RU" dirty="0" smtClean="0"/>
              <a:t>группа здоровья-18 детей</a:t>
            </a:r>
          </a:p>
          <a:p>
            <a:pPr eaLnBrk="1" hangingPunct="1">
              <a:buNone/>
            </a:pPr>
            <a:r>
              <a:rPr lang="en-US" dirty="0" smtClean="0"/>
              <a:t>III </a:t>
            </a:r>
            <a:r>
              <a:rPr lang="ru-RU" dirty="0" smtClean="0"/>
              <a:t>группа здоровья- 2 ребенка</a:t>
            </a:r>
          </a:p>
          <a:p>
            <a:pPr eaLnBrk="1" hangingPunct="1"/>
            <a:r>
              <a:rPr lang="ru-RU" dirty="0" smtClean="0"/>
              <a:t>В зимний период дети наиболее подвержены простудным заболеваниям.</a:t>
            </a:r>
          </a:p>
          <a:p>
            <a:pPr eaLnBrk="1" hangingPunct="1"/>
            <a:r>
              <a:rPr lang="ru-RU" dirty="0" smtClean="0"/>
              <a:t>Интеллектуальные нагрузки в течение года образует зону риска для здоровья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3" y="381000"/>
            <a:ext cx="7313612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Цель: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5613" y="2057400"/>
            <a:ext cx="7313612" cy="35814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Формирование  у детей и родителей значимости сохранения  собственного  здоровья через разные виды деятельности  физкультурно-оздоровительной работы в зимний период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6425" cy="8382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Задачи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600200"/>
            <a:ext cx="8226425" cy="4800600"/>
          </a:xfrm>
        </p:spPr>
        <p:txBody>
          <a:bodyPr/>
          <a:lstStyle/>
          <a:p>
            <a:pPr eaLnBrk="1" hangingPunct="1"/>
            <a:r>
              <a:rPr lang="ru-RU" dirty="0" smtClean="0"/>
              <a:t>Создать условия для достижения оптимального уровня двигательной активности детей в ДОУ и на свежем воздухе.</a:t>
            </a:r>
          </a:p>
          <a:p>
            <a:pPr eaLnBrk="1" hangingPunct="1"/>
            <a:r>
              <a:rPr lang="ru-RU" dirty="0" smtClean="0"/>
              <a:t>Повышать защитные свойства организма, его устойчивость к различным заболеваниям,  его сопротивляемость  к неблагоприятным условиям внешней среды  через систему профилактических мероприятий.</a:t>
            </a:r>
          </a:p>
          <a:p>
            <a:pPr eaLnBrk="1" hangingPunct="1"/>
            <a:r>
              <a:rPr lang="ru-RU" dirty="0" smtClean="0"/>
              <a:t>Способствовать обновлению форм и методов  оздоровительной работы с детьми и их родителями.</a:t>
            </a:r>
          </a:p>
          <a:p>
            <a:pPr eaLnBrk="1" hangingPunct="1"/>
            <a:r>
              <a:rPr lang="ru-RU" dirty="0" smtClean="0"/>
              <a:t>Взаимодействовать со службами детского сада и социумом.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Бюджет  проекта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Приобретение инвентаря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Приобретение расходных материалов (бумага. краски, грамоты)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Приобретение сувениров, сладких призов.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МБДОУ "Детский сад № 29"</a:t>
            </a:r>
            <a:endParaRPr lang="en-US"/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90872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</a:rPr>
              <a:t>План реализации 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1" y="1052732"/>
          <a:ext cx="8064896" cy="480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73"/>
                <a:gridCol w="3882425"/>
                <a:gridCol w="2688298"/>
              </a:tblGrid>
              <a:tr h="425298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 проведения</a:t>
                      </a:r>
                      <a:endParaRPr lang="ru-RU" dirty="0"/>
                    </a:p>
                  </a:txBody>
                  <a:tcPr/>
                </a:tc>
              </a:tr>
              <a:tr h="7988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ежедневно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</a:t>
                      </a:r>
                      <a:r>
                        <a:rPr lang="ru-RU" sz="1600" baseline="0" dirty="0" smtClean="0"/>
                        <a:t> виды гимнастик (утренняя, пробуждение, дыхательная, пальчиковая, артикуляционная)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Совместная деятельность</a:t>
                      </a:r>
                      <a:endParaRPr lang="ru-RU" sz="1600" dirty="0"/>
                    </a:p>
                  </a:txBody>
                  <a:tcPr/>
                </a:tc>
              </a:tr>
              <a:tr h="3359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ежедневно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самомассаж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Совместная деятельность</a:t>
                      </a:r>
                      <a:endParaRPr lang="ru-RU" sz="16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«Витамины я люблю - быть здоровыми хочу»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викторина</a:t>
                      </a:r>
                      <a:endParaRPr lang="ru-RU" sz="1600" dirty="0"/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ежедневно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«Самые ловкие, смелые, умелые»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Подвижные</a:t>
                      </a:r>
                      <a:r>
                        <a:rPr lang="ru-RU" sz="1600" baseline="0" dirty="0" smtClean="0"/>
                        <a:t> игры</a:t>
                      </a:r>
                      <a:endParaRPr lang="ru-RU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«Волшебные льдинки»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Эксперименты</a:t>
                      </a:r>
                      <a:endParaRPr lang="ru-RU" sz="16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ежедневно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«Если хочешь быть здоров, закаляйся»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Закаливающие процедуры</a:t>
                      </a:r>
                      <a:endParaRPr lang="ru-RU" sz="1600" dirty="0"/>
                    </a:p>
                  </a:txBody>
                  <a:tcPr/>
                </a:tc>
              </a:tr>
              <a:tr h="50163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«Приготовление  фруктового салата»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Совместная</a:t>
                      </a:r>
                      <a:r>
                        <a:rPr lang="ru-RU" sz="1600" baseline="0" dirty="0" smtClean="0"/>
                        <a:t> деятельность</a:t>
                      </a:r>
                      <a:endParaRPr lang="ru-RU" sz="1600" dirty="0"/>
                    </a:p>
                  </a:txBody>
                  <a:tcPr/>
                </a:tc>
              </a:tr>
              <a:tr h="845528"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Спартакиада</a:t>
                      </a:r>
                      <a:r>
                        <a:rPr lang="ru-RU" sz="1600" baseline="0" dirty="0" smtClean="0"/>
                        <a:t> по зимним видам спорта       Спортивный праздник</a:t>
                      </a:r>
                    </a:p>
                    <a:p>
                      <a:r>
                        <a:rPr lang="ru-RU" sz="1600" baseline="0" dirty="0" smtClean="0"/>
                        <a:t>                           Уроки здоровья                                            Беседа </a:t>
                      </a:r>
                      <a:r>
                        <a:rPr lang="ru-RU" sz="1600" baseline="0" dirty="0" err="1" smtClean="0"/>
                        <a:t>мед.работника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                            «Мой друг </a:t>
                      </a:r>
                      <a:r>
                        <a:rPr lang="ru-RU" sz="1600" baseline="0" dirty="0" err="1" smtClean="0"/>
                        <a:t>светофорик</a:t>
                      </a:r>
                      <a:r>
                        <a:rPr lang="ru-RU" sz="1600" baseline="0" dirty="0" smtClean="0"/>
                        <a:t>»                             Игровое шоу                                       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МБДОУ "Детский сад № 29"</a:t>
            </a:r>
            <a:endParaRPr lang="en-US" dirty="0"/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Снежная  терапия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6867" name="Picture 3" descr="C:\Users\User\Desktop\для сайта\P1060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4224711" cy="3168352"/>
          </a:xfrm>
          <a:prstGeom prst="snipRound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Уроки  хорошего  настроения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7890" name="Picture 2" descr="C:\Users\User\Desktop\для сайта\P1060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159081" cy="3119311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4941168"/>
            <a:ext cx="72008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119675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Уроки безопасности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:\Users\User\Desktop\для сайта\P1060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048672" cy="4536504"/>
          </a:xfrm>
          <a:prstGeom prst="ellipse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МБДОУ "Детский сад № 29"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261_slide">
  <a:themeElements>
    <a:clrScheme name="Тема Office 2">
      <a:dk1>
        <a:srgbClr val="333333"/>
      </a:dk1>
      <a:lt1>
        <a:srgbClr val="FFFFFF"/>
      </a:lt1>
      <a:dk2>
        <a:srgbClr val="3333CC"/>
      </a:dk2>
      <a:lt2>
        <a:srgbClr val="FFFFFF"/>
      </a:lt2>
      <a:accent1>
        <a:srgbClr val="9CCFFF"/>
      </a:accent1>
      <a:accent2>
        <a:srgbClr val="CCCCFF"/>
      </a:accent2>
      <a:accent3>
        <a:srgbClr val="ADADE2"/>
      </a:accent3>
      <a:accent4>
        <a:srgbClr val="DADADA"/>
      </a:accent4>
      <a:accent5>
        <a:srgbClr val="CBE4FF"/>
      </a:accent5>
      <a:accent6>
        <a:srgbClr val="B9B9E7"/>
      </a:accent6>
      <a:hlink>
        <a:srgbClr val="98EEE3"/>
      </a:hlink>
      <a:folHlink>
        <a:srgbClr val="EADCF7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B9BFF"/>
        </a:accent1>
        <a:accent2>
          <a:srgbClr val="ADADE0"/>
        </a:accent2>
        <a:accent3>
          <a:srgbClr val="ADADE2"/>
        </a:accent3>
        <a:accent4>
          <a:srgbClr val="DADADA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CCFFF"/>
        </a:accent1>
        <a:accent2>
          <a:srgbClr val="CCCCFF"/>
        </a:accent2>
        <a:accent3>
          <a:srgbClr val="ADADE2"/>
        </a:accent3>
        <a:accent4>
          <a:srgbClr val="DADADA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C9C9FF"/>
        </a:accent1>
        <a:accent2>
          <a:srgbClr val="FFBFA8"/>
        </a:accent2>
        <a:accent3>
          <a:srgbClr val="ADADE2"/>
        </a:accent3>
        <a:accent4>
          <a:srgbClr val="DADADA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FFDD7D"/>
        </a:accent1>
        <a:accent2>
          <a:srgbClr val="A6F092"/>
        </a:accent2>
        <a:accent3>
          <a:srgbClr val="ADADE2"/>
        </a:accent3>
        <a:accent4>
          <a:srgbClr val="DADADA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9B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CC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9FF"/>
        </a:accent1>
        <a:accent2>
          <a:srgbClr val="FFBFA8"/>
        </a:accent2>
        <a:accent3>
          <a:srgbClr val="FFFFFF"/>
        </a:accent3>
        <a:accent4>
          <a:srgbClr val="000000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D7D"/>
        </a:accent1>
        <a:accent2>
          <a:srgbClr val="A6F092"/>
        </a:accent2>
        <a:accent3>
          <a:srgbClr val="FFFFFF"/>
        </a:accent3>
        <a:accent4>
          <a:srgbClr val="000000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33CC"/>
      </a:dk2>
      <a:lt2>
        <a:srgbClr val="FFFFFF"/>
      </a:lt2>
      <a:accent1>
        <a:srgbClr val="9CCFFF"/>
      </a:accent1>
      <a:accent2>
        <a:srgbClr val="CCCCFF"/>
      </a:accent2>
      <a:accent3>
        <a:srgbClr val="ADADE2"/>
      </a:accent3>
      <a:accent4>
        <a:srgbClr val="DADADA"/>
      </a:accent4>
      <a:accent5>
        <a:srgbClr val="CBE4FF"/>
      </a:accent5>
      <a:accent6>
        <a:srgbClr val="B9B9E7"/>
      </a:accent6>
      <a:hlink>
        <a:srgbClr val="98EEE3"/>
      </a:hlink>
      <a:folHlink>
        <a:srgbClr val="EADC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B9BFF"/>
        </a:accent1>
        <a:accent2>
          <a:srgbClr val="ADADE0"/>
        </a:accent2>
        <a:accent3>
          <a:srgbClr val="ADADE2"/>
        </a:accent3>
        <a:accent4>
          <a:srgbClr val="DADADA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9CCFFF"/>
        </a:accent1>
        <a:accent2>
          <a:srgbClr val="CCCCFF"/>
        </a:accent2>
        <a:accent3>
          <a:srgbClr val="ADADE2"/>
        </a:accent3>
        <a:accent4>
          <a:srgbClr val="DADADA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C9C9FF"/>
        </a:accent1>
        <a:accent2>
          <a:srgbClr val="FFBFA8"/>
        </a:accent2>
        <a:accent3>
          <a:srgbClr val="ADADE2"/>
        </a:accent3>
        <a:accent4>
          <a:srgbClr val="DADADA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33CC"/>
        </a:dk2>
        <a:lt2>
          <a:srgbClr val="FFFFFF"/>
        </a:lt2>
        <a:accent1>
          <a:srgbClr val="FFDD7D"/>
        </a:accent1>
        <a:accent2>
          <a:srgbClr val="A6F092"/>
        </a:accent2>
        <a:accent3>
          <a:srgbClr val="ADADE2"/>
        </a:accent3>
        <a:accent4>
          <a:srgbClr val="DADADA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B9BFF"/>
        </a:accent1>
        <a:accent2>
          <a:srgbClr val="ADADE0"/>
        </a:accent2>
        <a:accent3>
          <a:srgbClr val="FFFFFF"/>
        </a:accent3>
        <a:accent4>
          <a:srgbClr val="000000"/>
        </a:accent4>
        <a:accent5>
          <a:srgbClr val="CBCBFF"/>
        </a:accent5>
        <a:accent6>
          <a:srgbClr val="9C9CCB"/>
        </a:accent6>
        <a:hlink>
          <a:srgbClr val="D9D9FF"/>
        </a:hlink>
        <a:folHlink>
          <a:srgbClr val="BABA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CCF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BE4FF"/>
        </a:accent5>
        <a:accent6>
          <a:srgbClr val="B9B9E7"/>
        </a:accent6>
        <a:hlink>
          <a:srgbClr val="98EEE3"/>
        </a:hlink>
        <a:folHlink>
          <a:srgbClr val="EADC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9FF"/>
        </a:accent1>
        <a:accent2>
          <a:srgbClr val="FFBFA8"/>
        </a:accent2>
        <a:accent3>
          <a:srgbClr val="FFFFFF"/>
        </a:accent3>
        <a:accent4>
          <a:srgbClr val="000000"/>
        </a:accent4>
        <a:accent5>
          <a:srgbClr val="E1E1FF"/>
        </a:accent5>
        <a:accent6>
          <a:srgbClr val="E7AD98"/>
        </a:accent6>
        <a:hlink>
          <a:srgbClr val="F2EA7C"/>
        </a:hlink>
        <a:folHlink>
          <a:srgbClr val="9BF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D7D"/>
        </a:accent1>
        <a:accent2>
          <a:srgbClr val="A6F092"/>
        </a:accent2>
        <a:accent3>
          <a:srgbClr val="FFFFFF"/>
        </a:accent3>
        <a:accent4>
          <a:srgbClr val="000000"/>
        </a:accent4>
        <a:accent5>
          <a:srgbClr val="FFEBBF"/>
        </a:accent5>
        <a:accent6>
          <a:srgbClr val="96D984"/>
        </a:accent6>
        <a:hlink>
          <a:srgbClr val="FFBAC1"/>
        </a:hlink>
        <a:folHlink>
          <a:srgbClr val="C9C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ind_0261_slide</Template>
  <TotalTime>147</TotalTime>
  <Words>408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ind_0261_slide</vt:lpstr>
      <vt:lpstr>1_Default Design</vt:lpstr>
      <vt:lpstr>Зимняя  оздоровительная кампания «Зимние  радости»</vt:lpstr>
      <vt:lpstr>Постановка проблемы</vt:lpstr>
      <vt:lpstr>Цель:</vt:lpstr>
      <vt:lpstr>Задачи</vt:lpstr>
      <vt:lpstr>Бюджет  проекта</vt:lpstr>
      <vt:lpstr>План реализации  проекта</vt:lpstr>
      <vt:lpstr>Снежная  терапия</vt:lpstr>
      <vt:lpstr>Уроки  хорошего  настроения</vt:lpstr>
      <vt:lpstr>Уроки безопасности</vt:lpstr>
      <vt:lpstr>Уроки закаливания</vt:lpstr>
      <vt:lpstr>Уроки  здоровья</vt:lpstr>
      <vt:lpstr>Уроки  быстроты и красоты</vt:lpstr>
      <vt:lpstr>Оздоровительная  гимнастика</vt:lpstr>
      <vt:lpstr>Самомассаж</vt:lpstr>
      <vt:lpstr>Уроки  кулинарии</vt:lpstr>
      <vt:lpstr>Ожидаемые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 оздоровительная кампания «Зимние  радости»</dc:title>
  <dc:creator>User</dc:creator>
  <cp:lastModifiedBy>comp</cp:lastModifiedBy>
  <cp:revision>21</cp:revision>
  <dcterms:created xsi:type="dcterms:W3CDTF">2013-01-21T07:26:04Z</dcterms:created>
  <dcterms:modified xsi:type="dcterms:W3CDTF">2014-02-09T05:39:29Z</dcterms:modified>
</cp:coreProperties>
</file>