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9" r:id="rId5"/>
    <p:sldId id="270" r:id="rId6"/>
    <p:sldId id="258" r:id="rId7"/>
    <p:sldId id="259" r:id="rId8"/>
    <p:sldId id="268" r:id="rId9"/>
    <p:sldId id="267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1F6E8D-2E6D-4AA9-AB5D-3F6BD2C1D3B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2173B5-CCE7-4DD4-8253-8E3839A3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6643734" cy="1500174"/>
          </a:xfrm>
        </p:spPr>
        <p:txBody>
          <a:bodyPr/>
          <a:lstStyle/>
          <a:p>
            <a:r>
              <a:rPr lang="ru-RU" dirty="0" smtClean="0"/>
              <a:t>Уважаемые родители!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928802"/>
            <a:ext cx="6929454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В нашей группе организуется мини – музей воздуха. Приглашаем Вас к сотрудничеству: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атрибуты связанные с воздухом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мини – презентации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опытные эксперименты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совместные поделки с детьми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литература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Очень большая просьба проявить творчество, позвольте своему ребенку гордиться Вашей активностью в его жизни. </a:t>
            </a:r>
          </a:p>
          <a:p>
            <a:pPr algn="r"/>
            <a:r>
              <a:rPr lang="ru-RU" dirty="0" smtClean="0"/>
              <a:t>С уважением, </a:t>
            </a:r>
          </a:p>
          <a:p>
            <a:pPr algn="r"/>
            <a:r>
              <a:rPr lang="ru-RU" dirty="0" smtClean="0"/>
              <a:t>воспитатели группы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357430"/>
            <a:ext cx="2643206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Ты альбомы рассмотри – воздух наш помощник </a:t>
            </a:r>
            <a:endParaRPr lang="ru-RU" dirty="0"/>
          </a:p>
        </p:txBody>
      </p:sp>
      <p:pic>
        <p:nvPicPr>
          <p:cNvPr id="17410" name="Picture 2" descr="C:\Documents and Settings\BOSS\Рабочий стол\презентация\Изображение 0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14422"/>
            <a:ext cx="5205414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467600" cy="1143000"/>
          </a:xfrm>
        </p:spPr>
        <p:txBody>
          <a:bodyPr/>
          <a:lstStyle/>
          <a:p>
            <a:r>
              <a:rPr lang="ru-RU" dirty="0" smtClean="0"/>
              <a:t>Он хозяин всей Земли, подгоняет корабли!</a:t>
            </a:r>
            <a:endParaRPr lang="ru-RU" dirty="0"/>
          </a:p>
        </p:txBody>
      </p:sp>
      <p:pic>
        <p:nvPicPr>
          <p:cNvPr id="18434" name="Picture 2" descr="http://static.fkids.ru/photo/2011/06/1653/Elena-Wipkova72973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357298"/>
            <a:ext cx="3479133" cy="5214974"/>
          </a:xfrm>
          <a:prstGeom prst="rect">
            <a:avLst/>
          </a:prstGeom>
          <a:noFill/>
        </p:spPr>
      </p:pic>
      <p:pic>
        <p:nvPicPr>
          <p:cNvPr id="18440" name="Picture 8" descr="http://im6-tub-ru.yandex.net/i?id=107588531-08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2285992"/>
            <a:ext cx="4723004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Самолеты водит, и волшебной силой облака разводит.</a:t>
            </a:r>
            <a:endParaRPr lang="ru-RU" dirty="0"/>
          </a:p>
        </p:txBody>
      </p:sp>
      <p:pic>
        <p:nvPicPr>
          <p:cNvPr id="19459" name="Picture 3" descr="C:\Documents and Settings\BOSS\Рабочий стол\презентация\Изображение 0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3357562"/>
            <a:ext cx="4714908" cy="3118642"/>
          </a:xfrm>
          <a:prstGeom prst="rect">
            <a:avLst/>
          </a:prstGeom>
          <a:noFill/>
        </p:spPr>
      </p:pic>
      <p:pic>
        <p:nvPicPr>
          <p:cNvPr id="19458" name="Picture 2" descr="C:\Documents and Settings\BOSS\Рабочий стол\презентация\Изображение 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992" y="1928802"/>
            <a:ext cx="444607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ним мы можем поиграть</a:t>
            </a:r>
            <a:endParaRPr lang="ru-RU" dirty="0"/>
          </a:p>
        </p:txBody>
      </p:sp>
      <p:pic>
        <p:nvPicPr>
          <p:cNvPr id="20482" name="Picture 2" descr="C:\Documents and Settings\BOSS\Рабочий стол\презентация\Изображение 0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500174"/>
            <a:ext cx="4429156" cy="3214710"/>
          </a:xfrm>
          <a:prstGeom prst="rect">
            <a:avLst/>
          </a:prstGeom>
          <a:noFill/>
        </p:spPr>
      </p:pic>
      <p:pic>
        <p:nvPicPr>
          <p:cNvPr id="20483" name="Picture 3" descr="C:\Documents and Settings\BOSS\Рабочий стол\презентация\Изображение 0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3357562"/>
            <a:ext cx="4429156" cy="3321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Силу ветра чувствовать</a:t>
            </a:r>
            <a:endParaRPr lang="ru-RU" dirty="0"/>
          </a:p>
        </p:txBody>
      </p:sp>
      <p:pic>
        <p:nvPicPr>
          <p:cNvPr id="21506" name="Picture 2" descr="C:\Documents and Settings\BOSS\Рабочий стол\презентация\Изображение 0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9" y="1714488"/>
            <a:ext cx="4714908" cy="3357586"/>
          </a:xfrm>
          <a:prstGeom prst="rect">
            <a:avLst/>
          </a:prstGeom>
          <a:noFill/>
        </p:spPr>
      </p:pic>
      <p:pic>
        <p:nvPicPr>
          <p:cNvPr id="21507" name="Picture 3" descr="C:\Documents and Settings\BOSS\Рабочий стол\презентация\Изображение 0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3429000"/>
            <a:ext cx="428671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0" name="Picture 12" descr="http://img1.liveinternet.ru/images/attach/c/4/79/342/79342963_4068804_10903548_lug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7160" y="0"/>
            <a:ext cx="9201160" cy="69008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57364"/>
            <a:ext cx="7467600" cy="142875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Приводи своих друзей – приходи к нам в гости!</a:t>
            </a:r>
            <a:endParaRPr lang="ru-RU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BOSS\Рабочий стол\презентация\Изображение 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98"/>
            <a:ext cx="9144000" cy="68573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543824" cy="2297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Группа «</a:t>
            </a:r>
            <a:r>
              <a:rPr lang="ru-RU" sz="3600" dirty="0" err="1" smtClean="0">
                <a:solidFill>
                  <a:schemeClr val="bg1"/>
                </a:solidFill>
              </a:rPr>
              <a:t>Чебурашка</a:t>
            </a:r>
            <a:r>
              <a:rPr lang="ru-RU" sz="3600" dirty="0" smtClean="0">
                <a:solidFill>
                  <a:schemeClr val="bg1"/>
                </a:solidFill>
              </a:rPr>
              <a:t>» представляет мини – музей «Воздух – невидимка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 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allpaperstock.net/white-bubbles_wallpapers_2997_1152x8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143932" cy="35004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нашей группе есть музей – ты зайди сюда скорей</a:t>
            </a:r>
            <a:b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Ни про воду, ни про пух.</a:t>
            </a:r>
            <a:b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Наш музей про воздух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allpaperstock.net/white-bubbles_wallpapers_2997_1152x8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Цели создания: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Познакомить детей со свойствами и значением воздуха в нашей жизни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allpaperstock.net/white-bubbles_wallpapers_2997_1152x8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Познакомить детей с понятием воздух, его свойствами и ролью в жизни человека </a:t>
            </a:r>
          </a:p>
          <a:p>
            <a:endParaRPr lang="ru-RU" b="1" dirty="0" smtClean="0"/>
          </a:p>
          <a:p>
            <a:r>
              <a:rPr lang="ru-RU" b="1" dirty="0" smtClean="0"/>
              <a:t>Дать знания детям о том, что воздух – условие жизни всех живых существ на Земле</a:t>
            </a:r>
          </a:p>
          <a:p>
            <a:endParaRPr lang="ru-RU" b="1" dirty="0" smtClean="0"/>
          </a:p>
          <a:p>
            <a:r>
              <a:rPr lang="ru-RU" b="1" dirty="0" smtClean="0"/>
              <a:t>Воспитывать у детей бережное отношение к окружающему миру, любознательность </a:t>
            </a:r>
          </a:p>
          <a:p>
            <a:endParaRPr lang="ru-RU" b="1" dirty="0" smtClean="0"/>
          </a:p>
          <a:p>
            <a:r>
              <a:rPr lang="ru-RU" b="1" dirty="0" smtClean="0"/>
              <a:t>Формировать правильное дыхание, в частности длительность выдоха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1000108"/>
            <a:ext cx="3924304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>Есть хозяйка «Ветерок». Кукла Вас встречает.</a:t>
            </a:r>
            <a:endParaRPr lang="ru-RU" dirty="0"/>
          </a:p>
        </p:txBody>
      </p:sp>
      <p:pic>
        <p:nvPicPr>
          <p:cNvPr id="15362" name="Picture 2" descr="C:\Documents and Settings\BOSS\Рабочий стол\презентация\Изображение 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642917"/>
            <a:ext cx="4143404" cy="5825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 а </a:t>
            </a:r>
            <a:r>
              <a:rPr lang="ru-RU" dirty="0" err="1" smtClean="0"/>
              <a:t>Карлсон</a:t>
            </a:r>
            <a:r>
              <a:rPr lang="ru-RU" dirty="0" smtClean="0"/>
              <a:t> – дружок, опыт предлагает</a:t>
            </a:r>
            <a:endParaRPr lang="ru-RU" dirty="0"/>
          </a:p>
        </p:txBody>
      </p:sp>
      <p:pic>
        <p:nvPicPr>
          <p:cNvPr id="16386" name="Picture 2" descr="C:\Documents and Settings\BOSS\Рабочий стол\презентация\Изображение 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571612"/>
            <a:ext cx="7555134" cy="4929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OSS\Рабочий стол\презентация\Изображение 0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85728"/>
            <a:ext cx="4873605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202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Уважаемые родители!</vt:lpstr>
      <vt:lpstr>Группа «Чебурашка» представляет мини – музей «Воздух – невидимка» </vt:lpstr>
      <vt:lpstr>В нашей группе есть музей – ты зайди сюда скорей Ни про воду, ни про пух. Наш музей про воздух </vt:lpstr>
      <vt:lpstr>Цели создания:</vt:lpstr>
      <vt:lpstr>Задачи:</vt:lpstr>
      <vt:lpstr>Есть хозяйка «Ветерок». Кукла Вас встречает.</vt:lpstr>
      <vt:lpstr>Ну а Карлсон – дружок, опыт предлагает</vt:lpstr>
      <vt:lpstr>Слайд 8</vt:lpstr>
      <vt:lpstr>Слайд 9</vt:lpstr>
      <vt:lpstr>Ты альбомы рассмотри – воздух наш помощник </vt:lpstr>
      <vt:lpstr>Он хозяин всей Земли, подгоняет корабли!</vt:lpstr>
      <vt:lpstr>Самолеты водит, и волшебной силой облака разводит.</vt:lpstr>
      <vt:lpstr>С ним мы можем поиграть</vt:lpstr>
      <vt:lpstr>Силу ветра чувствовать</vt:lpstr>
      <vt:lpstr>Приводи своих друзей – приходи к нам в гости!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</dc:title>
  <dc:creator>ooo</dc:creator>
  <cp:lastModifiedBy>Master</cp:lastModifiedBy>
  <cp:revision>10</cp:revision>
  <dcterms:created xsi:type="dcterms:W3CDTF">2014-03-23T10:59:47Z</dcterms:created>
  <dcterms:modified xsi:type="dcterms:W3CDTF">2014-04-07T05:37:56Z</dcterms:modified>
</cp:coreProperties>
</file>