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80" r:id="rId3"/>
    <p:sldId id="266" r:id="rId4"/>
    <p:sldId id="264" r:id="rId5"/>
    <p:sldId id="270" r:id="rId6"/>
    <p:sldId id="271" r:id="rId7"/>
    <p:sldId id="272" r:id="rId8"/>
    <p:sldId id="259" r:id="rId9"/>
    <p:sldId id="278" r:id="rId10"/>
    <p:sldId id="268" r:id="rId11"/>
    <p:sldId id="269" r:id="rId12"/>
    <p:sldId id="279" r:id="rId13"/>
    <p:sldId id="265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38076-14DE-4C7C-A636-B337BE2F7DC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2367E-2426-4948-9695-C29EF47A64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12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Брусника. Растение лекарственное. Из ягод варят варенье. Листья содержат дубильные вещества. Прекрасный медонос.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19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Болота.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869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445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0555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350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27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Растение лекарственное. Свежие листья прикладывают при ссадинах, ожогах, укусах насекомых. Растение не боится вытаптывания.</a:t>
            </a:r>
            <a:endParaRPr lang="ru-RU" sz="105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021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43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1710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47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845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367E-2426-4948-9695-C29EF47A64D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340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29B2BF-E74B-47CD-837F-9849393D3B10}" type="datetimeFigureOut">
              <a:rPr lang="ru-RU" smtClean="0"/>
              <a:pPr/>
              <a:t>02.04.2014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D773A-929B-47BD-A711-772BF2870B6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3501009"/>
            <a:ext cx="6842621" cy="2433656"/>
          </a:xfrm>
        </p:spPr>
        <p:txBody>
          <a:bodyPr>
            <a:normAutofit fontScale="77500" lnSpcReduction="20000"/>
          </a:bodyPr>
          <a:lstStyle/>
          <a:p>
            <a:pPr lvl="0" algn="ctr">
              <a:spcAft>
                <a:spcPts val="0"/>
              </a:spcAft>
              <a:buClr>
                <a:srgbClr val="629DD1"/>
              </a:buClr>
              <a:buSzPct val="70000"/>
            </a:pPr>
            <a:r>
              <a:rPr lang="ru-RU" sz="2800" b="1" i="1" dirty="0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возраста. Познавательно-речевое развитие О.О</a:t>
            </a:r>
            <a:r>
              <a:rPr lang="ru-RU" sz="2800" b="1" i="1" dirty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Познание. Формирование целостной картины мира.</a:t>
            </a:r>
            <a:endParaRPr lang="ru-RU" sz="2800" dirty="0">
              <a:solidFill>
                <a:srgbClr val="242852">
                  <a:shade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  <a:buClr>
                <a:srgbClr val="629DD1"/>
              </a:buClr>
              <a:buSzPct val="70000"/>
            </a:pPr>
            <a:endParaRPr lang="ru-RU" sz="2800" dirty="0">
              <a:solidFill>
                <a:srgbClr val="242852">
                  <a:shade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  <a:buClr>
                <a:srgbClr val="629DD1"/>
              </a:buClr>
              <a:buSzPct val="70000"/>
            </a:pPr>
            <a:r>
              <a:rPr lang="ru-RU" sz="2800" i="1" dirty="0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Составитель </a:t>
            </a:r>
            <a:r>
              <a:rPr lang="ru-RU" sz="2800" i="1" dirty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i="1" dirty="0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i="1" dirty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ГБДОУ №27 Красногвардейского района г. Санкт-Петербурга</a:t>
            </a:r>
            <a:endParaRPr lang="ru-RU" sz="2800" dirty="0">
              <a:solidFill>
                <a:srgbClr val="242852">
                  <a:shade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0"/>
              </a:spcAft>
              <a:buClr>
                <a:srgbClr val="629DD1"/>
              </a:buClr>
              <a:buSzPct val="70000"/>
            </a:pPr>
            <a:r>
              <a:rPr lang="ru-RU" sz="2800" i="1" dirty="0" err="1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Оводова</a:t>
            </a:r>
            <a:r>
              <a:rPr lang="ru-RU" sz="2800" i="1" dirty="0" smtClean="0">
                <a:solidFill>
                  <a:srgbClr val="242852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Ольга Георгиевна. </a:t>
            </a:r>
            <a:endParaRPr lang="ru-RU" sz="2800" dirty="0">
              <a:solidFill>
                <a:srgbClr val="242852">
                  <a:shade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489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Презентация «Путешествие в мир растений»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1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имка\Desktop\img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8333"/>
            <a:ext cx="3816424" cy="474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имка\Desktop\img0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16" y="1575956"/>
            <a:ext cx="3690664" cy="4961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2247" y="5078232"/>
            <a:ext cx="781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256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лекарственное. В медицине используется клубни. Встречается все реже и реже. Находится под охраной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7886" y="158333"/>
            <a:ext cx="1321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Вороний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глаз.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9956" y="791126"/>
            <a:ext cx="4022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очень ядовитое. Ягода черная с синим отливом.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2247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бимка\Desktop\img0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1" y="404664"/>
            <a:ext cx="3531133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бимка\Desktop\растительный мир\Новая папка лес\img0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42" y="2215461"/>
            <a:ext cx="3384375" cy="4270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2662" y="4740533"/>
            <a:ext cx="1018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Вероника.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54" y="544522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Встречается очень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часто. Обычно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расцветает лазурно–синими цветами, очень редко можно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встретить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розовые или белые.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62093" y="266164"/>
            <a:ext cx="807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Купена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76651" y="8460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лекарственное. В медицине используются корневища. Плод – ядовитая ягода. Встречается все реже. Нуждается в охране. </a:t>
            </a:r>
          </a:p>
        </p:txBody>
      </p:sp>
    </p:spTree>
    <p:extLst>
      <p:ext uri="{BB962C8B-B14F-4D97-AF65-F5344CB8AC3E}">
        <p14:creationId xmlns="" xmlns:p14="http://schemas.microsoft.com/office/powerpoint/2010/main" val="22761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Любимка\Desktop\img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8" y="348045"/>
            <a:ext cx="3528392" cy="43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имка\Desktop\растительный мир\Новая папка лес\img0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0584"/>
            <a:ext cx="3456384" cy="4326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1896" y="4683914"/>
            <a:ext cx="940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Черника.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124" y="53012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лекарственное. Из ягод варят варенье, компот. Листья содержат дубильные вещества, витамин С.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0864" y="190488"/>
            <a:ext cx="1009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Брусника.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5340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лекарственное. Из ягод варят варенье. Листья содержат дубильные вещества. Прекрасный медонос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794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59.radikal.ru/i164/0911/82/b634ea88dc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440084" cy="5013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100" y="5429264"/>
            <a:ext cx="7344816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лесах часто встречаются болота. Раньше болота считались «гиблыми местами», где нет ничего хорошего. Но это неверно, так как болото имеет огромное значение в хозяйстве страны – в них накапливается торф. Торф это и сырье для химической промышленности, и топливо, и удобрение. Если осушить болота, то будут плодородные пашни, пастбища, огороды. Болота регулируют водный режим Земли.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285728"/>
            <a:ext cx="141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Болото.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9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бимка\Desktop\img0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5" y="602370"/>
            <a:ext cx="3456384" cy="4246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бимка\Desktop\img0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50" y="2132856"/>
            <a:ext cx="3290644" cy="4311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6290" y="5085184"/>
            <a:ext cx="1327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Росянка.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69" y="55358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питающееся мелкими насекомыми. Цветочки раскрываются всего на несколько часов в солнечную погоду. Растение лекарственное. Находится под охраной.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2399" y="248397"/>
            <a:ext cx="7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Осока.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237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Растение считается «теплой» травой. В полярных странах ее кладут в обувь. Некоторые виды используются для изготовления плетеных изделий и циновок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608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имка\Desktop\img0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32" y="260648"/>
            <a:ext cx="3312368" cy="4501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юбимка\Desktop\img0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107958" cy="4501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774" y="4790981"/>
            <a:ext cx="704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Вахта.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969" y="51603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Растение растет на границе водоема или топкого места и как бы предупреждает путника – дальше идти нельзя. Растение лекарственное.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97102" y="302439"/>
            <a:ext cx="151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Белокрыльник.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71771"/>
            <a:ext cx="4572000" cy="1182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Это растение-барометр: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если белое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крыло отклоняется от початка – жди дождя, и чем сильнее отклонилось, тем ближе дождь. Растение ядовито.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6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бимка\Desktop\img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19" y="384416"/>
            <a:ext cx="3240360" cy="4365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бимка\Desktop\img0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96" y="2204864"/>
            <a:ext cx="3168352" cy="4257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6270" y="4828510"/>
            <a:ext cx="1769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Багульник.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0842" y="53825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растение ядовито, издает сильный, дурманящий запах, который вызывает головокружение и головную боль. Растение лекарственное.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0045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и все растения лютиковых, ядовито. Цветет в апреле- мае, но часто зацветает и второй раз в конце лета.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84416"/>
            <a:ext cx="1168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Калужница.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юбимка\Desktop\img0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168352" cy="433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юбимка\Desktop\img0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240359" cy="4330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45176" y="4797151"/>
            <a:ext cx="1019574" cy="307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Морошка.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641" y="5202421"/>
            <a:ext cx="4572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Ягоды сначала красные, а когда созреют становятся желтыми. Все части растения используются в народной медицине. Отвары принимают при кашле, простуде. Из ягод варят варение, готовят желе, мармелад.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13338" y="289223"/>
            <a:ext cx="90120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Клюква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8996" y="688238"/>
            <a:ext cx="4625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Растение лекарственное. Плоды собирают осенью и весной, так как они хорошо сохраняются под снегом. Напиток из ягод обладает жаропонижающим действием, утоляет жажду. Сок ягод с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медом.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8459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982724"/>
            <a:ext cx="386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Спасибо за внимание.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7030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Воспитывать у детей экологическую культуру, бережное отношение к окружающей природе, желание заботиться о ней. Развивать кругозор детей.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357430"/>
            <a:ext cx="75009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об условиях среды, к которой приспособились растения (дорога, лес, болото).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Показать детям взаимосвязь и взаимодействие живых организмов в природе, роль растений в жизни человека.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Активизировать лексику детей за счет названий растений.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у детей познавательный интерес к жизни растений, экологическую культуру.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Развивать память детей, связную речь, умение анализировать, делать выводы.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6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1.fotokto.ru/photo/full/59/5923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297"/>
            <a:ext cx="4332831" cy="3080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kollaj.ru/img18/19697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260648"/>
            <a:ext cx="3826339" cy="3080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ewalls.com/pic/201202/800x600/reWalls.com-602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60" y="3645024"/>
            <a:ext cx="3466299" cy="2599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056" y="4293096"/>
            <a:ext cx="4572000" cy="16945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Растительный мир нашей Родины богат и разнообразен. Хорошо ли мы его знаем? Гуляя в лесу или в поле мы редко обращаем внимание на цветы и травы, которые растут у нас под ногами. Мы не всегда знаем их названия, свойства. А ведь каждое растение имеет свой характер, особенности. Приглашаем вас в увлекательные путешествия в мир растений.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1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x-batl.ru/toimg/34/lesnaya_doroga_1920x1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52736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7224" y="5429264"/>
            <a:ext cx="7416824" cy="99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дорог и во дворах растут совсем неприметные растения. Они прекрасно приспособились к своей среде обитания. Значение придорожных растений очень велико. Покрывая сплошным ковром обочины, они не дают подниматься дорожной пыли, семена их служат кормом для птиц, многие из этих трав используются в народной медицине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57166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Дорога.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бимка\Desktop\img0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456384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Любимка\Desktop\img0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8900"/>
            <a:ext cx="3161764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592249" y="4884980"/>
            <a:ext cx="207107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Гусиные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лапки.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271" y="5150840"/>
            <a:ext cx="1303569" cy="849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9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9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0500" y="404664"/>
            <a:ext cx="1604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Пастушья сумка</a:t>
            </a:r>
            <a:r>
              <a:rPr lang="ru-RU" sz="105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077913"/>
            <a:ext cx="40258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Растение лекарственное, но при употреблении в больших количествах может вызвать отравление. Свежие листья и стебли отгоняют неприятных насекомых.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055" y="55413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Растение лекарственное. Свежие листья прикладывают при ссадинах, ожогах, укусах насекомых. Растение не боится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вытаптывания.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545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бимка\Desktop\img0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09" y="481727"/>
            <a:ext cx="2952328" cy="4315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юбимка\Desktop\img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76" y="2060848"/>
            <a:ext cx="3073496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96136" y="320304"/>
            <a:ext cx="158417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Подорожник.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2224" y="980728"/>
            <a:ext cx="4572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Растение лекарственное. Свежие листья прикладывают при ссадинах, ожогах, укусах насекомых. Растение не боится вытаптывания.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4213" y="5050371"/>
            <a:ext cx="1674433" cy="311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Ромашка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пахучая.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Растение лекарственное. Настойку из этого растения применяют против вредителей сельского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хозяйства.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3980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имка\Desktop\img0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4" y="404664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264" y="5589240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лекарственное. В цветках присутствует растворимый в воде цианин- краситель, который используют для окраски духов, шерсти.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6677" y="5035242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Василёк.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51" y="2212414"/>
            <a:ext cx="3240360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345654"/>
            <a:ext cx="2376264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Одуванчик.</a:t>
            </a:r>
            <a:endParaRPr lang="ru-RU" sz="14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5" y="908720"/>
            <a:ext cx="4572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Цветы на ночь и перед дождем закрываются,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перед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ясной погодой парашютики легко отрыватся, а перед дождем даже сильный ветер не может их оторвать. Растение лекарственное. 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ook.com.ua/download.php?file=201209/1440x900/look.com.ua-463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7244005" cy="4527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5786454"/>
            <a:ext cx="8136904" cy="76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 переоценить значение леса в нашей жизни. Он снабжает атмосферу кислородом, регулирует полноводность наших водоемов, сохраняя почву от водной и ветровой эрозии, способствует повышению урожая. Лес – родной дом многих птиц, животных и растений.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357166"/>
            <a:ext cx="86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0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08" y="847953"/>
            <a:ext cx="3672408" cy="394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02" y="2577757"/>
            <a:ext cx="3312368" cy="394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1425" y="96978"/>
            <a:ext cx="497988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Среди лесных растений немало редких 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очень  ценных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941" y="5536058"/>
            <a:ext cx="39306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 -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барометр.. Листья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располагаются к стеблю под прямым углом. Если они склоняются вниз – жди сухую погоду. Из сушеных цветов, стеблей и листьев готовят вкусный  и целебный чай.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0179" y="5084419"/>
            <a:ext cx="840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Вереск.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928670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Кислица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7199" y="12280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Растение – часы и барометр. На ночь и к дождю ее цветы закрываются, а листья складываются и склоняются. Растение лекарственное. В больших дозах может вызвать отравление.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3371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447</TotalTime>
  <Words>985</Words>
  <Application>Microsoft Office PowerPoint</Application>
  <PresentationFormat>Экран (4:3)</PresentationFormat>
  <Paragraphs>101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«Путешествие в мир растений»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Любимка</dc:creator>
  <cp:lastModifiedBy>Пользователь</cp:lastModifiedBy>
  <cp:revision>61</cp:revision>
  <dcterms:created xsi:type="dcterms:W3CDTF">2014-03-28T16:46:14Z</dcterms:created>
  <dcterms:modified xsi:type="dcterms:W3CDTF">2014-04-02T10:19:51Z</dcterms:modified>
</cp:coreProperties>
</file>