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0574-65BF-4BB8-9939-F0CBE9E0F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CFC09-C335-4490-B21C-32150747E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249F-10B2-4B40-B990-D54BA9D32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CB96D-71DC-4FD0-9693-D0EC1EDD2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45AA51-25BF-44BA-BB83-9E3D9C428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3F8F3-5830-4136-ABE7-4367331AE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2C72-4D4A-438F-935E-7405BD65E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D6AC-31E1-42C5-829D-5B00293D8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7BD0-63FF-4D33-B362-C0BAF2FC4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0AEC1-9A79-4367-9E41-45F3DB11F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63A6-19D2-4769-936F-86DB30FD0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AB9D-D7DB-4BFC-948D-063D9D535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087B-D12B-4B19-8E7F-FB17A2B72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B5E6A-8511-49AC-B3CE-B3BE36A50A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z="8000" b="1" i="1" dirty="0">
                <a:solidFill>
                  <a:srgbClr val="33CC33"/>
                </a:solidFill>
                <a:latin typeface="Times New Roman" pitchFamily="18" charset="0"/>
              </a:rPr>
              <a:t>АЗБУКА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714620"/>
            <a:ext cx="6400800" cy="1752600"/>
          </a:xfrm>
        </p:spPr>
        <p:txBody>
          <a:bodyPr/>
          <a:lstStyle/>
          <a:p>
            <a:r>
              <a:rPr lang="ru-RU" sz="6600" dirty="0">
                <a:solidFill>
                  <a:srgbClr val="FF3300"/>
                </a:solidFill>
                <a:latin typeface="Monotype Corsiva" pitchFamily="66" charset="0"/>
              </a:rPr>
              <a:t>В</a:t>
            </a:r>
            <a:r>
              <a:rPr lang="ru-RU" dirty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ru-RU" sz="6600" dirty="0">
                <a:solidFill>
                  <a:srgbClr val="FF3300"/>
                </a:solidFill>
                <a:latin typeface="Monotype Corsiva" pitchFamily="66" charset="0"/>
              </a:rPr>
              <a:t>СТИХАХ</a:t>
            </a:r>
          </a:p>
        </p:txBody>
      </p:sp>
      <p:pic>
        <p:nvPicPr>
          <p:cNvPr id="2052" name="Picture 4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0"/>
            <a:ext cx="4560887" cy="576263"/>
          </a:xfrm>
          <a:prstGeom prst="rect">
            <a:avLst/>
          </a:prstGeom>
          <a:noFill/>
        </p:spPr>
      </p:pic>
      <p:pic>
        <p:nvPicPr>
          <p:cNvPr id="2053" name="Picture 5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0888" cy="576263"/>
          </a:xfrm>
          <a:prstGeom prst="rect">
            <a:avLst/>
          </a:prstGeom>
          <a:noFill/>
        </p:spPr>
      </p:pic>
      <p:pic>
        <p:nvPicPr>
          <p:cNvPr id="2054" name="Picture 6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738"/>
            <a:ext cx="4560888" cy="576262"/>
          </a:xfrm>
          <a:prstGeom prst="rect">
            <a:avLst/>
          </a:prstGeom>
          <a:noFill/>
        </p:spPr>
      </p:pic>
      <p:pic>
        <p:nvPicPr>
          <p:cNvPr id="2055" name="Picture 7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6281738"/>
            <a:ext cx="4560887" cy="576262"/>
          </a:xfrm>
          <a:prstGeom prst="rect">
            <a:avLst/>
          </a:prstGeom>
          <a:noFill/>
        </p:spPr>
      </p:pic>
      <p:pic>
        <p:nvPicPr>
          <p:cNvPr id="2056" name="Picture 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6575425" y="1992313"/>
            <a:ext cx="4560888" cy="576262"/>
          </a:xfrm>
          <a:prstGeom prst="rect">
            <a:avLst/>
          </a:prstGeom>
          <a:noFill/>
        </p:spPr>
      </p:pic>
      <p:pic>
        <p:nvPicPr>
          <p:cNvPr id="2057" name="Picture 9" descr="j0088542"/>
          <p:cNvPicPr>
            <a:picLocks noChangeAspect="1" noChangeArrowheads="1"/>
          </p:cNvPicPr>
          <p:nvPr/>
        </p:nvPicPr>
        <p:blipFill>
          <a:blip r:embed="rId2" cstate="print"/>
          <a:srcRect l="24225"/>
          <a:stretch>
            <a:fillRect/>
          </a:stretch>
        </p:blipFill>
        <p:spPr bwMode="auto">
          <a:xfrm rot="-5400000">
            <a:off x="7451725" y="4545013"/>
            <a:ext cx="2808288" cy="576262"/>
          </a:xfrm>
          <a:prstGeom prst="rect">
            <a:avLst/>
          </a:prstGeom>
          <a:noFill/>
        </p:spPr>
      </p:pic>
      <p:pic>
        <p:nvPicPr>
          <p:cNvPr id="2058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992312" y="2541587"/>
            <a:ext cx="4560888" cy="576263"/>
          </a:xfrm>
          <a:prstGeom prst="rect">
            <a:avLst/>
          </a:prstGeom>
          <a:noFill/>
        </p:spPr>
      </p:pic>
      <p:pic>
        <p:nvPicPr>
          <p:cNvPr id="2059" name="Picture 11" descr="j0088542"/>
          <p:cNvPicPr>
            <a:picLocks noChangeAspect="1" noChangeArrowheads="1"/>
          </p:cNvPicPr>
          <p:nvPr/>
        </p:nvPicPr>
        <p:blipFill>
          <a:blip r:embed="rId2" cstate="print"/>
          <a:srcRect l="11034" r="23250"/>
          <a:stretch>
            <a:fillRect/>
          </a:stretch>
        </p:blipFill>
        <p:spPr bwMode="auto">
          <a:xfrm rot="-5400000">
            <a:off x="-1210468" y="5071268"/>
            <a:ext cx="2997200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З з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Этот серенький грызун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 – Вислоухий топотун.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От беды в кустах скрываясь,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Задремал трусишка ... (цяаЗ) </a:t>
            </a:r>
          </a:p>
        </p:txBody>
      </p:sp>
      <p:pic>
        <p:nvPicPr>
          <p:cNvPr id="26633" name="Picture 9" descr="зая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3455987" cy="486886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И й</a:t>
            </a:r>
          </a:p>
        </p:txBody>
      </p:sp>
      <p:pic>
        <p:nvPicPr>
          <p:cNvPr id="28678" name="Picture 6" descr="индей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770312" cy="3770312"/>
          </a:xfrm>
          <a:noFill/>
          <a:ln/>
        </p:spPr>
      </p:pic>
      <p:sp>
        <p:nvSpPr>
          <p:cNvPr id="28677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Monotype Corsiva" pitchFamily="66" charset="0"/>
              </a:rPr>
              <a:t>     </a:t>
            </a: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Грозен сей пернатый друг, Называемый ... (кюднИ) </a:t>
            </a:r>
          </a:p>
          <a:p>
            <a:pPr>
              <a:buFontTx/>
              <a:buNone/>
            </a:pP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      С ним подруга-голошейка, </a:t>
            </a:r>
          </a:p>
          <a:p>
            <a:pPr>
              <a:buFontTx/>
              <a:buNone/>
            </a:pP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      А зовут её ... (акЙеднИ</a:t>
            </a:r>
            <a:r>
              <a:rPr lang="ru-RU" sz="2500"/>
              <a:t>)</a:t>
            </a:r>
            <a:r>
              <a:rPr lang="ru-RU" sz="2400"/>
              <a:t> </a:t>
            </a:r>
          </a:p>
        </p:txBody>
      </p:sp>
      <p:pic>
        <p:nvPicPr>
          <p:cNvPr id="28679" name="Picture 7" descr="индю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644900"/>
            <a:ext cx="3671887" cy="2754313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К к</a:t>
            </a:r>
            <a:r>
              <a:rPr lang="ru-RU" sz="4000"/>
              <a:t> 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Все иметь всегда хотят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Полосатых поросят. Забывая, что потом Каждый станет ... (монабаК</a:t>
            </a:r>
            <a:r>
              <a:rPr lang="ru-RU"/>
              <a:t>) </a:t>
            </a:r>
          </a:p>
        </p:txBody>
      </p:sp>
      <p:pic>
        <p:nvPicPr>
          <p:cNvPr id="31751" name="Picture 7" descr="каб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2638" y="1600200"/>
            <a:ext cx="3573462" cy="452596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Л л</a:t>
            </a:r>
            <a:r>
              <a:rPr lang="ru-RU" sz="4000"/>
              <a:t>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Грозный рык раздался вдруг,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Распугал всех птиц вокруг.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Ходит в клетке, озверев,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Царь зверей, короче … (веЛ) </a:t>
            </a:r>
          </a:p>
        </p:txBody>
      </p:sp>
      <p:pic>
        <p:nvPicPr>
          <p:cNvPr id="33800" name="Picture 8" descr="л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3440112" cy="4824412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М м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Неуклюжий, косолапый,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Он сосёт в берлоге лапу.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Кто таков? скорей ответь!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Ну, конечно же, ... (ьдевдеМ) </a:t>
            </a:r>
          </a:p>
        </p:txBody>
      </p:sp>
      <p:pic>
        <p:nvPicPr>
          <p:cNvPr id="35846" name="Picture 6" descr="медвед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338" y="1600200"/>
            <a:ext cx="3670300" cy="47085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Н н</a:t>
            </a:r>
            <a:r>
              <a:rPr lang="ru-RU" sz="4000"/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Возле речек и болот Этот тучный зверь живёт.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На носу имеет рог Африканский ... (горосоН) </a:t>
            </a:r>
          </a:p>
        </p:txBody>
      </p:sp>
      <p:pic>
        <p:nvPicPr>
          <p:cNvPr id="37894" name="Picture 6" descr="носоро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О о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Он рогат и благороден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И мечтает о свободе.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Бьёт копытом целый день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За решеткою ... (ьнелО) </a:t>
            </a:r>
          </a:p>
        </p:txBody>
      </p:sp>
      <p:pic>
        <p:nvPicPr>
          <p:cNvPr id="39942" name="Picture 6" descr="оле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013" y="1600200"/>
            <a:ext cx="3819525" cy="470852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П п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Белый ворот, чёрный фрак.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Кто забрёл в наш зоопарк?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Это житель южных льдин,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Называемый ... (нивгниП) </a:t>
            </a:r>
          </a:p>
        </p:txBody>
      </p:sp>
      <p:pic>
        <p:nvPicPr>
          <p:cNvPr id="43014" name="Picture 6" descr="пингв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3600"/>
            <a:ext cx="4216400" cy="31623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Р р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Кто слывёт сестрой куницы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И кого боятся птицы? Всяк грызун дрожит от страха,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Если рядом ... (ахамосоР) </a:t>
            </a:r>
          </a:p>
        </p:txBody>
      </p:sp>
      <p:pic>
        <p:nvPicPr>
          <p:cNvPr id="45062" name="Picture 6" descr="росома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464050" cy="29305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С с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Он трубит, как паровоз, 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Между глаз имеет хвост.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Серый и огромный он.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Догадались? Это ... (нолС) </a:t>
            </a:r>
          </a:p>
        </p:txBody>
      </p:sp>
      <p:pic>
        <p:nvPicPr>
          <p:cNvPr id="48134" name="Picture 6" descr="сл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А 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Этой белокрылой птице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В зоопарке не сидится.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Чтобы люди улыбались,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К ним летит со свёртком ...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                         (тсиА</a:t>
            </a:r>
            <a:r>
              <a:rPr lang="ru-RU"/>
              <a:t>) </a:t>
            </a:r>
          </a:p>
        </p:txBody>
      </p:sp>
      <p:pic>
        <p:nvPicPr>
          <p:cNvPr id="3084" name="Picture 12" descr="аист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282825"/>
            <a:ext cx="3240087" cy="3217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Т т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Вот еще гигантский кот - 	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Полосатый обормот.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 ним водить не стоит игр,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Он опасен, этот ... (ргиТ) </a:t>
            </a:r>
          </a:p>
        </p:txBody>
      </p:sp>
      <p:pic>
        <p:nvPicPr>
          <p:cNvPr id="51207" name="Picture 7" descr="тиг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557338"/>
            <a:ext cx="3265487" cy="4897437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У у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Кря–кря–кря!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Сюда, сюда!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Раздается из пруда. Так зовёт своих малюток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Кряква, по-другому ... (актУ) </a:t>
            </a:r>
          </a:p>
        </p:txBody>
      </p:sp>
      <p:pic>
        <p:nvPicPr>
          <p:cNvPr id="54278" name="Picture 6" descr="ут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60575"/>
            <a:ext cx="4144963" cy="3240088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Ф ф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Мигом спрятались утята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От лесного супостата.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Видно, клетку не закрыли –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Улетел на волю ... (нилиФ) </a:t>
            </a:r>
          </a:p>
        </p:txBody>
      </p:sp>
      <p:pic>
        <p:nvPicPr>
          <p:cNvPr id="57351" name="Picture 7" descr="фил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7075" y="1600200"/>
            <a:ext cx="3557588" cy="4852988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Х х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Словно с шубы воротник,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Убежал сей озорник! Этот маленький зверёк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Называется ... (кёроХ) </a:t>
            </a:r>
          </a:p>
        </p:txBody>
      </p:sp>
      <p:pic>
        <p:nvPicPr>
          <p:cNvPr id="60423" name="Picture 7" descr="хор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3413" y="1600200"/>
            <a:ext cx="3686175" cy="4525963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Ц ц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На пруду стоит двунога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И лягушек ловит много.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Страшно с ней шутить, не так ли? Острый клюв у белой ... (илпаЦ) </a:t>
            </a:r>
          </a:p>
        </p:txBody>
      </p:sp>
      <p:pic>
        <p:nvPicPr>
          <p:cNvPr id="63495" name="Picture 7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</p:spPr>
      </p:pic>
      <p:pic>
        <p:nvPicPr>
          <p:cNvPr id="63498" name="Picture 10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</p:spPr>
      </p:pic>
      <p:pic>
        <p:nvPicPr>
          <p:cNvPr id="63507" name="Picture 19" descr="цап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6313" y="1600200"/>
            <a:ext cx="3308350" cy="4525963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Ч ч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Золотым играет глянцем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Из воды торчащий панцирь.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Это что за зверь иль птаха?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Без сомнений, ... (ахапереЧ)</a:t>
            </a:r>
            <a:r>
              <a:rPr lang="ru-RU"/>
              <a:t> </a:t>
            </a:r>
          </a:p>
        </p:txBody>
      </p:sp>
      <p:pic>
        <p:nvPicPr>
          <p:cNvPr id="68615" name="Picture 7" descr="черепа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060575"/>
            <a:ext cx="4537075" cy="3011488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Ш ш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Любит сладкое примат –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Человека младший брат.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От бананов до безе Обожает ... (езнапмиШ) </a:t>
            </a:r>
          </a:p>
        </p:txBody>
      </p:sp>
      <p:pic>
        <p:nvPicPr>
          <p:cNvPr id="70663" name="Picture 7" descr="шимпанз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33600"/>
            <a:ext cx="4608512" cy="30797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Щ щ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Словно в латах короля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Эта стильная змея. За защитный свой намордник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Был так прозван ... (киндромотиЩ)</a:t>
            </a:r>
            <a:r>
              <a:rPr lang="ru-RU"/>
              <a:t> </a:t>
            </a:r>
          </a:p>
        </p:txBody>
      </p:sp>
      <p:pic>
        <p:nvPicPr>
          <p:cNvPr id="72714" name="Picture 10" descr="щитоморд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4216400" cy="3078162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Ы 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Чутко спит большая кошка,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Уши в кисточках-сережках.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Ей не скажешь слово «брысь», Потому что это ... (ЬсЫр) </a:t>
            </a:r>
          </a:p>
        </p:txBody>
      </p:sp>
      <p:pic>
        <p:nvPicPr>
          <p:cNvPr id="75783" name="Picture 7" descr="рыс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4570413" cy="3184525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Ъ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Не могу найти никак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В зоопарке твёрдый знак.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Сих зверей не знаю я.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Помогите мне, друзья!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o" pitchFamily="2" charset="0"/>
              </a:rPr>
              <a:t>Б б</a:t>
            </a:r>
            <a:r>
              <a:rPr lang="ru-RU" sz="4000"/>
              <a:t> 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Толстокож и неуклюж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Этот зверь, любитель луж.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Гром гремит, когда идёт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Большеротый ... (томегеБ) </a:t>
            </a:r>
          </a:p>
        </p:txBody>
      </p:sp>
      <p:pic>
        <p:nvPicPr>
          <p:cNvPr id="7174" name="Picture 6" descr="бегемог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4356100" cy="3743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Э э</a:t>
            </a:r>
            <a:r>
              <a:rPr lang="ru-RU" sz="4000"/>
              <a:t> 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Он полётам не обучен,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Зато в беге – самый лучший.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От любой большой проблемы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Убегает страус ... (умЭ) </a:t>
            </a:r>
          </a:p>
        </p:txBody>
      </p:sp>
      <p:pic>
        <p:nvPicPr>
          <p:cNvPr id="78855" name="Picture 7" descr="эм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995488"/>
            <a:ext cx="3810000" cy="373380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Ю ю</a:t>
            </a:r>
            <a:r>
              <a:rPr lang="ru-RU" sz="4000"/>
              <a:t> 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Голосиста эта птичка,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Хоть и ростом невеличка. Взгромоздившись на шесток,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Расчирикался ... (корЮ)</a:t>
            </a:r>
            <a:r>
              <a:rPr lang="ru-RU"/>
              <a:t> </a:t>
            </a:r>
          </a:p>
        </p:txBody>
      </p:sp>
      <p:pic>
        <p:nvPicPr>
          <p:cNvPr id="80903" name="Picture 7" descr="юр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4144963" cy="3343275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Я я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Хищный нрав у этой птицы,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С ней вам лучше не водиться.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Клюв раскрыл в порыве страсти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Кровожадный хищник ... (бертсЯ) </a:t>
            </a:r>
          </a:p>
        </p:txBody>
      </p:sp>
      <p:pic>
        <p:nvPicPr>
          <p:cNvPr id="82952" name="Picture 8" descr="ястреб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113" y="1600200"/>
            <a:ext cx="3913187" cy="4525963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В в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Рвом глубоким огорожен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Этот хищник от прохожих.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Кто в охоте знает толк?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 страшный серый ... (клоВ</a:t>
            </a:r>
            <a:r>
              <a:rPr lang="ru-RU"/>
              <a:t>) </a:t>
            </a:r>
          </a:p>
        </p:txBody>
      </p:sp>
      <p:pic>
        <p:nvPicPr>
          <p:cNvPr id="10252" name="Picture 12" descr="ВОЛ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5200" y="1600200"/>
            <a:ext cx="324643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Г г</a:t>
            </a:r>
            <a:r>
              <a:rPr lang="ru-RU" sz="4000"/>
              <a:t>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Ой, смотрите, человек!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А на теле - чёрный мех.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Мы ошиблись, смотрит мило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Из кустов на нас ... (аллироГ) </a:t>
            </a:r>
          </a:p>
        </p:txBody>
      </p:sp>
      <p:pic>
        <p:nvPicPr>
          <p:cNvPr id="13318" name="Picture 6" descr="горилл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425" y="1600200"/>
            <a:ext cx="34845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Д д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Очень длинны, очень колки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У зверька того иголки.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Бродит, не смотря на нас,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По вольеру ... (зарбокиД)</a:t>
            </a:r>
            <a:r>
              <a:rPr lang="ru-RU" sz="2800"/>
              <a:t> </a:t>
            </a:r>
          </a:p>
        </p:txBody>
      </p:sp>
      <p:pic>
        <p:nvPicPr>
          <p:cNvPr id="16395" name="Picture 11" descr="дикобр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176713" cy="3529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Е е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Кто пушистый у воды Моет сладкие плоды? Прежде, чем отправить в рот, Полоскает их ... (тонЕ) </a:t>
            </a:r>
          </a:p>
        </p:txBody>
      </p:sp>
      <p:pic>
        <p:nvPicPr>
          <p:cNvPr id="20505" name="Picture 25" descr="ено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33600"/>
            <a:ext cx="4306888" cy="299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Ё ё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</a:t>
            </a: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Быть колючим не обязан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Дальний родич дикобраза. Посмотрите, ну и что ж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Весь в иголках острых ... (жЁ) </a:t>
            </a:r>
          </a:p>
        </p:txBody>
      </p:sp>
      <p:pic>
        <p:nvPicPr>
          <p:cNvPr id="22535" name="Picture 7" descr="еж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66913"/>
            <a:ext cx="4259263" cy="31940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Ж ж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Самый рослый из зверей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 – Африканский длинношей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 – Ходит гордо, словно граф,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Называется ... (фариЖ)</a:t>
            </a:r>
            <a:r>
              <a:rPr lang="ru-RU" sz="3200"/>
              <a:t> </a:t>
            </a:r>
          </a:p>
        </p:txBody>
      </p:sp>
      <p:pic>
        <p:nvPicPr>
          <p:cNvPr id="24584" name="Picture 8" descr="жира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3332163" cy="439261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293</Words>
  <Application>Microsoft Office PowerPoint</Application>
  <PresentationFormat>Экран (4:3)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Default Design</vt:lpstr>
      <vt:lpstr>АЗБУКА</vt:lpstr>
      <vt:lpstr>А а</vt:lpstr>
      <vt:lpstr>Б б </vt:lpstr>
      <vt:lpstr>В в</vt:lpstr>
      <vt:lpstr>Г г </vt:lpstr>
      <vt:lpstr>Д д</vt:lpstr>
      <vt:lpstr>Е е</vt:lpstr>
      <vt:lpstr>Ё ё</vt:lpstr>
      <vt:lpstr>Ж ж</vt:lpstr>
      <vt:lpstr>З з</vt:lpstr>
      <vt:lpstr>И й</vt:lpstr>
      <vt:lpstr>К к </vt:lpstr>
      <vt:lpstr>Л л </vt:lpstr>
      <vt:lpstr>М м</vt:lpstr>
      <vt:lpstr>Н н </vt:lpstr>
      <vt:lpstr>О о</vt:lpstr>
      <vt:lpstr>П п</vt:lpstr>
      <vt:lpstr>Р р</vt:lpstr>
      <vt:lpstr>С с</vt:lpstr>
      <vt:lpstr>Т т</vt:lpstr>
      <vt:lpstr>У у</vt:lpstr>
      <vt:lpstr> Ф ф</vt:lpstr>
      <vt:lpstr>Х х</vt:lpstr>
      <vt:lpstr>Ц ц</vt:lpstr>
      <vt:lpstr>Ч ч</vt:lpstr>
      <vt:lpstr>Ш ш</vt:lpstr>
      <vt:lpstr>Щ щ</vt:lpstr>
      <vt:lpstr>Ы Ь</vt:lpstr>
      <vt:lpstr>Ъ</vt:lpstr>
      <vt:lpstr>Э э </vt:lpstr>
      <vt:lpstr>Ю ю </vt:lpstr>
      <vt:lpstr>Я 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</dc:title>
  <dc:creator>Наталия</dc:creator>
  <cp:lastModifiedBy>Николай</cp:lastModifiedBy>
  <cp:revision>12</cp:revision>
  <dcterms:created xsi:type="dcterms:W3CDTF">2006-03-12T10:44:39Z</dcterms:created>
  <dcterms:modified xsi:type="dcterms:W3CDTF">2012-10-29T08:20:16Z</dcterms:modified>
</cp:coreProperties>
</file>