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45668A-2092-4A16-9E94-6C8E7F27B60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045C0A-827C-4625-A121-6A216C16FC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2315343"/>
          </a:xfrm>
        </p:spPr>
        <p:txBody>
          <a:bodyPr/>
          <a:lstStyle/>
          <a:p>
            <a:r>
              <a:rPr lang="ru-RU" dirty="0" smtClean="0"/>
              <a:t>Зимующие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48680"/>
            <a:ext cx="6264696" cy="1219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Гости нашего участка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9" y="266700"/>
            <a:ext cx="3551312" cy="1002060"/>
          </a:xfrm>
        </p:spPr>
        <p:txBody>
          <a:bodyPr/>
          <a:lstStyle/>
          <a:p>
            <a:r>
              <a:rPr lang="ru-RU" dirty="0" smtClean="0"/>
              <a:t>Ворона серая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1673821"/>
            <a:ext cx="4068762" cy="3051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628800"/>
            <a:ext cx="3584377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/>
              <a:t>Серая ворона — обычная и всем хорошо знакомая птица. От других родственных видов легко отличается двухцветной окраской. Голова, горло, крылья и хвост у нее черные, а остальное оперение серое. Птица довольно крупная: длина тела 45—51 см, масса 500—700 г. </a:t>
            </a:r>
            <a:endParaRPr lang="ru-RU" dirty="0" smtClean="0"/>
          </a:p>
          <a:p>
            <a:pPr algn="l"/>
            <a:r>
              <a:rPr lang="ru-RU" dirty="0" smtClean="0"/>
              <a:t>Вороны </a:t>
            </a:r>
            <a:r>
              <a:rPr lang="ru-RU" dirty="0"/>
              <a:t>— всеядные птицы, питаются насекомыми, птенцами и яйцами, грызунами и ящерицами, лягушками, рыбой; растительной пищей — семенами различных растений, как и самими растениями, а также пищевыми отбросами. </a:t>
            </a:r>
          </a:p>
        </p:txBody>
      </p:sp>
    </p:spTree>
    <p:extLst>
      <p:ext uri="{BB962C8B-B14F-4D97-AF65-F5344CB8AC3E}">
        <p14:creationId xmlns:p14="http://schemas.microsoft.com/office/powerpoint/2010/main" val="13659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60648"/>
            <a:ext cx="3512369" cy="1008112"/>
          </a:xfrm>
        </p:spPr>
        <p:txBody>
          <a:bodyPr/>
          <a:lstStyle/>
          <a:p>
            <a:r>
              <a:rPr lang="ru-RU" dirty="0" smtClean="0"/>
              <a:t>Воробей домовый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302433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484784"/>
            <a:ext cx="3512369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Домовый воробей – самый распространенный вид. известный на всей территории России. Относится к роду настоящих воробьев. Название «домовой» появилось из-за близкого соседства этой птицы с жилищем </a:t>
            </a:r>
            <a:r>
              <a:rPr lang="ru-RU" dirty="0" smtClean="0"/>
              <a:t>человека. Внешний </a:t>
            </a:r>
            <a:r>
              <a:rPr lang="ru-RU" dirty="0"/>
              <a:t>вид домового воробья: это небольшая птица с длиной тела до 16 сантиметров, масса тела взрослого воробья пи этом составляет всего 25-40 граммов. Окраска домового воробья следующая: нижняя часть имеет сероватый или белый цвет, верхнее же оперение отличается бурым или коричневым оттенком, иногда встречается цвет ржавчины. </a:t>
            </a:r>
            <a:endParaRPr lang="ru-RU" dirty="0" smtClean="0"/>
          </a:p>
          <a:p>
            <a:r>
              <a:rPr lang="ru-RU" dirty="0" smtClean="0"/>
              <a:t>Имя </a:t>
            </a:r>
            <a:r>
              <a:rPr lang="ru-RU" dirty="0"/>
              <a:t>своя воробей получил давным-давно за то, что стаи полевых воробьев могли опустошать огромные поля. Люди, разгоняя стаи этих маленьких птичек, кричали: "Вора бей!" Так и остались они воробьями, хотя давно уже ничего не опустошают.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7" y="266700"/>
            <a:ext cx="3479304" cy="714028"/>
          </a:xfrm>
        </p:spPr>
        <p:txBody>
          <a:bodyPr/>
          <a:lstStyle/>
          <a:p>
            <a:r>
              <a:rPr lang="ru-RU" dirty="0" smtClean="0"/>
              <a:t>Синица большая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1621268"/>
            <a:ext cx="4213225" cy="3156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1268760"/>
            <a:ext cx="3512369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Синицы - наши хорошие знакомые, для них мы развешиваем кормушки в парках и за окнами. Кусочек сала, прибитый к раме окна или к кормушке - хорошая добавка к растительному меню. Животная пища необходима этим птичкам, которые в теплое время года питаются почти исключительно насекомыми. </a:t>
            </a:r>
            <a:endParaRPr lang="ru-RU" dirty="0" smtClean="0"/>
          </a:p>
          <a:p>
            <a:r>
              <a:rPr lang="ru-RU" dirty="0"/>
              <a:t>БОЛЬШАЯ СИНИЦА - самая крупная синица нашей страны; размером она примерно с воробья и имеет довольно яркое оперение. Голова, горло, полоса вдоль груди и подхвостье чёрные, крылья и хвост голубоватые, спинка жёлто-зелёная или голубовато-серая, брюшко чаще жёлтое, а щеки и пятно на затылке белые. Большая синица широко распространена в смешанных и лиственных лесах, парках и садах. </a:t>
            </a:r>
            <a:r>
              <a:rPr lang="ru-RU" dirty="0" smtClean="0"/>
              <a:t>Отличается </a:t>
            </a:r>
            <a:r>
              <a:rPr lang="ru-RU" dirty="0"/>
              <a:t>чрезвычайной подвижностью и ловкостью.</a:t>
            </a:r>
          </a:p>
        </p:txBody>
      </p:sp>
    </p:spTree>
    <p:extLst>
      <p:ext uri="{BB962C8B-B14F-4D97-AF65-F5344CB8AC3E}">
        <p14:creationId xmlns:p14="http://schemas.microsoft.com/office/powerpoint/2010/main" val="2000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60648"/>
            <a:ext cx="3440361" cy="864096"/>
          </a:xfrm>
        </p:spPr>
        <p:txBody>
          <a:bodyPr/>
          <a:lstStyle/>
          <a:p>
            <a:r>
              <a:rPr lang="ru-RU" dirty="0" smtClean="0"/>
              <a:t>Снегирь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458811"/>
            <a:ext cx="4429125" cy="5481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1268760"/>
            <a:ext cx="3440361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Птица чуть крупнее воробья, очень плотного сложения, голубовато-серая сверху с черными шапочкой, подбородком, крыльями и хвостом, белыми надхвостьем и полосой на крыле. Молодые птицы без черной шапочки. Полоса на крыле чисто-белая; щеки и грудь у самцов </a:t>
            </a:r>
            <a:r>
              <a:rPr lang="ru-RU" dirty="0" smtClean="0"/>
              <a:t>красные) </a:t>
            </a:r>
            <a:r>
              <a:rPr lang="ru-RU" dirty="0"/>
              <a:t>или </a:t>
            </a:r>
            <a:r>
              <a:rPr lang="ru-RU" dirty="0" smtClean="0"/>
              <a:t>красно-розовые; </a:t>
            </a:r>
            <a:r>
              <a:rPr lang="ru-RU" dirty="0"/>
              <a:t>у самок и молодых птиц — </a:t>
            </a:r>
            <a:r>
              <a:rPr lang="ru-RU" dirty="0" err="1"/>
              <a:t>буровато</a:t>
            </a:r>
            <a:r>
              <a:rPr lang="ru-RU" dirty="0"/>
              <a:t>-серые. </a:t>
            </a:r>
            <a:endParaRPr lang="ru-RU" dirty="0" smtClean="0"/>
          </a:p>
          <a:p>
            <a:r>
              <a:rPr lang="ru-RU" dirty="0" smtClean="0"/>
              <a:t>Живет </a:t>
            </a:r>
            <a:r>
              <a:rPr lang="ru-RU" dirty="0"/>
              <a:t>в лесах </a:t>
            </a:r>
            <a:r>
              <a:rPr lang="ru-RU" dirty="0" smtClean="0"/>
              <a:t>с </a:t>
            </a:r>
            <a:r>
              <a:rPr lang="ru-RU" dirty="0"/>
              <a:t>густым подлеском, в садах и </a:t>
            </a:r>
            <a:r>
              <a:rPr lang="ru-RU" dirty="0" smtClean="0"/>
              <a:t>парках. Питается </a:t>
            </a:r>
            <a:r>
              <a:rPr lang="ru-RU" dirty="0"/>
              <a:t>преимущественно семенами, почками и ягодами. Кормясь ягодами, выедает из них семена, а мякоть плодов выбрасывает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9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60648"/>
            <a:ext cx="3584377" cy="576064"/>
          </a:xfrm>
        </p:spPr>
        <p:txBody>
          <a:bodyPr/>
          <a:lstStyle/>
          <a:p>
            <a:r>
              <a:rPr lang="ru-RU" dirty="0" smtClean="0"/>
              <a:t>Голубь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052736"/>
            <a:ext cx="3584377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Сизый голубь, наряду с воробьями – типичный городской житель. Сизый голубь всегда окрашен одинаково: серо-сизое оперенье, две полосы на крыле, серый хвост и темный клюв. Голуби питаются два раза в сутки: утром и вечером. В поисках корма птицы способны совершать дальние перелеты.</a:t>
            </a:r>
          </a:p>
          <a:p>
            <a:r>
              <a:rPr lang="ru-RU" dirty="0" smtClean="0"/>
              <a:t>Основной рацион голубей составляют зерна. Также питаются они семенами, плодами, ягодами, редко – насекомых. Голуби легко приспосабливаются к еде, предлагаемой им человеком. Важное значение в питании голубей имеет вода. Она способствует разбуханию зерен. Голуби пьют воду не характерным для птиц способом: они погружают клюв воду до самых ноздрей и засасывают жидкость. Голубь часто упоминается в древних легендах и преданиях. Например, у ассирийцев царица </a:t>
            </a:r>
            <a:r>
              <a:rPr lang="ru-RU" dirty="0" err="1" smtClean="0"/>
              <a:t>семирамида</a:t>
            </a:r>
            <a:r>
              <a:rPr lang="ru-RU" dirty="0" smtClean="0"/>
              <a:t> после смерти превратилась в голубку</a:t>
            </a:r>
            <a:r>
              <a:rPr lang="ru-RU" dirty="0"/>
              <a:t>. В христианстве голубь имеет особое значение: эта птица является символом мира и дружбы.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417646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63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7" y="266700"/>
            <a:ext cx="3479304" cy="786036"/>
          </a:xfrm>
        </p:spPr>
        <p:txBody>
          <a:bodyPr/>
          <a:lstStyle/>
          <a:p>
            <a:r>
              <a:rPr lang="ru-RU" dirty="0" smtClean="0"/>
              <a:t>Свиристель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1606481"/>
            <a:ext cx="4213225" cy="3186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1268760"/>
            <a:ext cx="3512369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Свиристель - это крупная, очень красивая птица с задорным пушистым хохолком на голове и черным пятнышком на горле. Её нежнейшее оперение имеет дымчато-розовую окраску, а темный хвостик заканчивается широкой желтой полоской. Если присмотреться, то можно увидеть, что на крыльях большинства особей второстепенные маховые перья заканчиваются маленькой алой </a:t>
            </a:r>
            <a:r>
              <a:rPr lang="ru-RU" dirty="0" smtClean="0"/>
              <a:t>пластиночкой</a:t>
            </a:r>
            <a:endParaRPr lang="ru-RU" dirty="0"/>
          </a:p>
          <a:p>
            <a:r>
              <a:rPr lang="ru-RU" dirty="0" smtClean="0"/>
              <a:t>Названа </a:t>
            </a:r>
            <a:r>
              <a:rPr lang="ru-RU" dirty="0"/>
              <a:t>она так потому, что слово «свиристеть» на старорусском языке означает "громко кричать, свистеть". Песня свиристеля — нежная журчащая трель «</a:t>
            </a:r>
            <a:r>
              <a:rPr lang="ru-RU" dirty="0" err="1"/>
              <a:t>сви-ри-ри-ри-ри</a:t>
            </a:r>
            <a:r>
              <a:rPr lang="ru-RU" dirty="0"/>
              <a:t>», похожая на звучание свирели. </a:t>
            </a:r>
            <a:endParaRPr lang="ru-RU" dirty="0" smtClean="0"/>
          </a:p>
          <a:p>
            <a:r>
              <a:rPr lang="ru-RU" dirty="0" smtClean="0"/>
              <a:t>Начиная </a:t>
            </a:r>
            <a:r>
              <a:rPr lang="ru-RU" dirty="0"/>
              <a:t>с марта - апреля свиристели отправляются на север, где в приполярной тайге они выводят </a:t>
            </a:r>
            <a:r>
              <a:rPr lang="ru-RU" dirty="0" smtClean="0"/>
              <a:t>птенцов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Свиристели </a:t>
            </a:r>
            <a:r>
              <a:rPr lang="ru-RU" dirty="0"/>
              <a:t>- одна из наших немногих осенне-зимних радостей.</a:t>
            </a:r>
          </a:p>
        </p:txBody>
      </p:sp>
    </p:spTree>
    <p:extLst>
      <p:ext uri="{BB962C8B-B14F-4D97-AF65-F5344CB8AC3E}">
        <p14:creationId xmlns:p14="http://schemas.microsoft.com/office/powerpoint/2010/main" val="28518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7" y="266700"/>
            <a:ext cx="3479304" cy="714028"/>
          </a:xfrm>
        </p:spPr>
        <p:txBody>
          <a:bodyPr/>
          <a:lstStyle/>
          <a:p>
            <a:r>
              <a:rPr lang="ru-RU" dirty="0" smtClean="0"/>
              <a:t>Сорока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1841294"/>
            <a:ext cx="4357687" cy="27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7" y="1268760"/>
            <a:ext cx="3479304" cy="485740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Сороку-</a:t>
            </a:r>
            <a:r>
              <a:rPr lang="ru-RU" dirty="0" err="1"/>
              <a:t>белобоку</a:t>
            </a:r>
            <a:r>
              <a:rPr lang="ru-RU" dirty="0"/>
              <a:t> трудно не узнать. Это птица чуть больше галки, однако совсем на нее не похожа. Хвост сороки гораздо длинней, чем туловище, ступенчатый. Кроме того, она выделяется контрастным оперением: на спине, шее и голове перья чёрного цвета с металлическим отливом, а на животе и частично на крыльях - белые. Длина тела сороки около 50 см, размах крыльев – 90 сантиметров. </a:t>
            </a:r>
            <a:endParaRPr lang="ru-RU" dirty="0" smtClean="0"/>
          </a:p>
          <a:p>
            <a:r>
              <a:rPr lang="ru-RU" dirty="0" smtClean="0"/>
              <a:t>Сороки </a:t>
            </a:r>
            <a:r>
              <a:rPr lang="ru-RU" dirty="0"/>
              <a:t>в природе издают довольно разнообразные звуки, но чаще всего характерно стрекочут. Сороки не особенно любят жить в глухих лесах, предпочитая селиться поблизости от населённых пунктов, где можно поживиться чем-нибудь вкусным или красивым. Их часто можно встретить в сельской местности, в рощах, парках и перелесках. Сороки всеядны, но основу их рациона составляют различные насекомые, в том числе вредители сельскохозяйственных культур. Сороки любят и растительную пищу, охотно поедая ягоды и семена. Они часто разоряют гнёзда других птиц, чтобы полакомиться их яйцами или птенцами. </a:t>
            </a:r>
          </a:p>
        </p:txBody>
      </p:sp>
    </p:spTree>
    <p:extLst>
      <p:ext uri="{BB962C8B-B14F-4D97-AF65-F5344CB8AC3E}">
        <p14:creationId xmlns:p14="http://schemas.microsoft.com/office/powerpoint/2010/main" val="1737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88640"/>
            <a:ext cx="3440361" cy="648072"/>
          </a:xfrm>
        </p:spPr>
        <p:txBody>
          <a:bodyPr/>
          <a:lstStyle/>
          <a:p>
            <a:r>
              <a:rPr lang="ru-RU" dirty="0" smtClean="0"/>
              <a:t>Галка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096922"/>
            <a:ext cx="4248150" cy="4326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908720"/>
            <a:ext cx="3440361" cy="5328592"/>
          </a:xfrm>
        </p:spPr>
        <p:txBody>
          <a:bodyPr>
            <a:noAutofit/>
          </a:bodyPr>
          <a:lstStyle/>
          <a:p>
            <a:r>
              <a:rPr lang="ru-RU" sz="1200" dirty="0"/>
              <a:t>Галки - птицы с чёрным оперением тела и серебристо-серой </a:t>
            </a:r>
            <a:r>
              <a:rPr lang="ru-RU" sz="1200" dirty="0" smtClean="0"/>
              <a:t>шеей. Голос </a:t>
            </a:r>
            <a:r>
              <a:rPr lang="ru-RU" sz="1200" dirty="0"/>
              <a:t>галки </a:t>
            </a:r>
            <a:r>
              <a:rPr lang="ru-RU" sz="1200" dirty="0" smtClean="0"/>
              <a:t>- </a:t>
            </a:r>
            <a:r>
              <a:rPr lang="ru-RU" sz="1200" dirty="0"/>
              <a:t>звонкое «</a:t>
            </a:r>
            <a:r>
              <a:rPr lang="ru-RU" sz="1200" dirty="0" err="1"/>
              <a:t>кау</a:t>
            </a:r>
            <a:r>
              <a:rPr lang="ru-RU" sz="1200" dirty="0"/>
              <a:t>» или «</a:t>
            </a:r>
            <a:r>
              <a:rPr lang="ru-RU" sz="1200" dirty="0" err="1"/>
              <a:t>кья</a:t>
            </a:r>
            <a:r>
              <a:rPr lang="ru-RU" sz="1200" dirty="0" smtClean="0"/>
              <a:t>».</a:t>
            </a:r>
          </a:p>
          <a:p>
            <a:r>
              <a:rPr lang="ru-RU" sz="1200" dirty="0"/>
              <a:t>Питаются галки различными беспозвоночными, мышевидными грызунами, разоряют гнезда мелких </a:t>
            </a:r>
            <a:r>
              <a:rPr lang="ru-RU" sz="1200" dirty="0" smtClean="0"/>
              <a:t>птиц.</a:t>
            </a:r>
          </a:p>
          <a:p>
            <a:r>
              <a:rPr lang="ru-RU" sz="1200" dirty="0"/>
              <a:t>Галка уничтожает вредных насекомых, улиток и грызунов и польза, которую она приносит, покрывает, а местами даже и перевешивает вред. </a:t>
            </a:r>
            <a:endParaRPr lang="ru-RU" sz="1200" dirty="0" smtClean="0"/>
          </a:p>
          <a:p>
            <a:r>
              <a:rPr lang="ru-RU" sz="1200" dirty="0" smtClean="0"/>
              <a:t>Галки </a:t>
            </a:r>
            <a:r>
              <a:rPr lang="ru-RU" sz="1200" dirty="0"/>
              <a:t>обладают отличной памятью. Они могут, например, не только в течение долгих лет поднимать тревожный крик при виде конкретного человека, разорившего когда-то их гнездо, но и научить этому следующее поколение галчат.</a:t>
            </a:r>
          </a:p>
          <a:p>
            <a:endParaRPr lang="ru-RU" sz="1400" dirty="0"/>
          </a:p>
          <a:p>
            <a:r>
              <a:rPr lang="ru-RU" sz="1200" dirty="0"/>
              <a:t>Эти птицы легко приручаются и могут воспроизводить человеческую речь.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8673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983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Зимующие птицы</vt:lpstr>
      <vt:lpstr>Ворона серая</vt:lpstr>
      <vt:lpstr>Воробей домовый</vt:lpstr>
      <vt:lpstr>Синица большая</vt:lpstr>
      <vt:lpstr>Снегирь</vt:lpstr>
      <vt:lpstr>Голубь</vt:lpstr>
      <vt:lpstr>Свиристель</vt:lpstr>
      <vt:lpstr>Сорока</vt:lpstr>
      <vt:lpstr>Галка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Настя</dc:creator>
  <cp:lastModifiedBy>Настя</cp:lastModifiedBy>
  <cp:revision>12</cp:revision>
  <dcterms:created xsi:type="dcterms:W3CDTF">2013-04-13T19:32:19Z</dcterms:created>
  <dcterms:modified xsi:type="dcterms:W3CDTF">2013-04-14T18:41:57Z</dcterms:modified>
</cp:coreProperties>
</file>