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71" r:id="rId5"/>
    <p:sldId id="267" r:id="rId6"/>
    <p:sldId id="268" r:id="rId7"/>
    <p:sldId id="269" r:id="rId8"/>
    <p:sldId id="261" r:id="rId9"/>
    <p:sldId id="260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785794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МОРСКОЕ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ПУТЕШЕСТВИЕ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c52cf94c81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428868"/>
            <a:ext cx="3714776" cy="30612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500042"/>
            <a:ext cx="57031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Презентация к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психокоррекционному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занятию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550070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едагог-психолог ГБОУ школы №432 </a:t>
            </a:r>
          </a:p>
          <a:p>
            <a:r>
              <a:rPr lang="ru-RU" dirty="0" err="1" smtClean="0"/>
              <a:t>Даморатская</a:t>
            </a:r>
            <a:r>
              <a:rPr lang="ru-RU" dirty="0" smtClean="0"/>
              <a:t> И.А.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62" y="2357430"/>
            <a:ext cx="67865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занятии мне понравилось….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занятии мне не понравилось….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642918"/>
            <a:ext cx="63579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Подведение  итога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2500306"/>
            <a:ext cx="51435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Говорим по очереди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Внимательно слушаем друг друга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Никого не оскорбляем, не дразним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785794"/>
            <a:ext cx="54292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работы в группе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62" y="2357430"/>
            <a:ext cx="678657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слушать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делать дело вместе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договариваться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уступать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принимать мнение другого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распределить задание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вежливым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642918"/>
            <a:ext cx="63579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Правила работы в паре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72074"/>
            <a:ext cx="6350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          ЛУ          БА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7515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                  ДУ         ЗА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577855">
            <a:off x="-374715" y="2071678"/>
            <a:ext cx="5125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              РЯК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571744"/>
            <a:ext cx="442915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ЧАЙ      КА           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3429000"/>
            <a:ext cx="37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         РЕ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700355">
            <a:off x="3094036" y="5072074"/>
            <a:ext cx="4339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           РУС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85728"/>
            <a:ext cx="63579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Составьте слова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9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Упражнение на дыхание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20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736"/>
            <a:ext cx="6572296" cy="5000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1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Упражнение на снятие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мышечного напряжения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575237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2214554"/>
            <a:ext cx="585787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69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6652"/>
            <a:ext cx="835292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51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646"/>
            <a:ext cx="8568952" cy="642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52cf94c81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7776864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93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18</cp:revision>
  <dcterms:created xsi:type="dcterms:W3CDTF">2014-06-18T20:49:51Z</dcterms:created>
  <dcterms:modified xsi:type="dcterms:W3CDTF">2015-09-27T16:56:44Z</dcterms:modified>
</cp:coreProperties>
</file>