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D7139B-6FEA-4BAB-BB97-DD3CFFAB68E6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E81B76-8017-406A-93E7-4D73D037F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ДОБРЫЕ ПОСТУПКИ</a:t>
            </a:r>
            <a:endParaRPr lang="ru-RU" sz="9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Слушать маму</a:t>
            </a:r>
            <a:endParaRPr lang="ru-RU" b="1" dirty="0"/>
          </a:p>
        </p:txBody>
      </p:sp>
      <p:pic>
        <p:nvPicPr>
          <p:cNvPr id="4" name="Содержимое 3" descr="http://img0.liveinternet.ru/images/attach/c/2/74/513/74513188_2216257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5075" y="2297906"/>
            <a:ext cx="4286250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/>
          <a:lstStyle/>
          <a:p>
            <a:pPr algn="ctr"/>
            <a:r>
              <a:rPr lang="ru-RU" b="1" dirty="0" smtClean="0"/>
              <a:t>Помогать животным</a:t>
            </a:r>
            <a:endParaRPr lang="ru-RU" b="1" dirty="0"/>
          </a:p>
        </p:txBody>
      </p:sp>
      <p:pic>
        <p:nvPicPr>
          <p:cNvPr id="4" name="Содержимое 3" descr="http://wrest.osnova.tv/uploads/posts/2012-12/1356251859_dobrie_1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97881"/>
            <a:ext cx="60960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Добро и зло творить всегда</a:t>
            </a:r>
          </a:p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 власти всех людей.</a:t>
            </a:r>
          </a:p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Но зло творится без труда,</a:t>
            </a:r>
          </a:p>
          <a:p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 Добро творить трудней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Делать людям хорошо - хорошеть самому»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делай добрые дел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6450" y="1778794"/>
            <a:ext cx="51435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Главное, чтобы ваше желание что – то сделать исходило от души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делиться добротой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3728" y="1554163"/>
            <a:ext cx="678894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Любить природу</a:t>
            </a:r>
            <a:endParaRPr lang="ru-RU" dirty="0"/>
          </a:p>
        </p:txBody>
      </p:sp>
      <p:pic>
        <p:nvPicPr>
          <p:cNvPr id="4" name="Содержимое 3" descr="http://img11.nnm.ru/8/1/d/c/5/4c466c514cdaa11151947feb41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3728" y="1554163"/>
            <a:ext cx="678894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Делиться с друзьями</a:t>
            </a:r>
            <a:endParaRPr lang="ru-RU" b="1" dirty="0"/>
          </a:p>
        </p:txBody>
      </p:sp>
      <p:pic>
        <p:nvPicPr>
          <p:cNvPr id="4" name="Содержимое 3" descr="http://www.xa-xa.org/uploads/posts/2012-07/1341366397_1341300242_devushka_17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82042" y="1554163"/>
            <a:ext cx="65323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Поддерживать своих друзей во всем</a:t>
            </a:r>
            <a:endParaRPr lang="ru-RU" b="1" dirty="0"/>
          </a:p>
        </p:txBody>
      </p:sp>
      <p:pic>
        <p:nvPicPr>
          <p:cNvPr id="4" name="Содержимое 3" descr="http://ss.sport-express.ru/userfiles/photoreports/141/full/14125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59022" y="1554163"/>
            <a:ext cx="697835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Любить своих родных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uwd.ru/uploads/posts/2012-12/1355945344_awesome_3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1787" y="1447444"/>
            <a:ext cx="5940425" cy="396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Помогать тем, кто нуждается в твоей помощи</a:t>
            </a:r>
            <a:endParaRPr lang="ru-RU" b="1" dirty="0"/>
          </a:p>
        </p:txBody>
      </p:sp>
      <p:pic>
        <p:nvPicPr>
          <p:cNvPr id="4" name="Содержимое 3" descr="http://im6.asset.yvimg.kz/userimages/danara_k/Oydp8PpFdDrN65fzrlTKJAdL9UV71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88887" y="1554163"/>
            <a:ext cx="41186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</TotalTime>
  <Words>62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Делать людям хорошо - хорошеть самому» </vt:lpstr>
      <vt:lpstr>Главное, чтобы ваше желание что – то сделать исходило от души</vt:lpstr>
      <vt:lpstr>Любить природу</vt:lpstr>
      <vt:lpstr>Делиться с друзьями</vt:lpstr>
      <vt:lpstr>Поддерживать своих друзей во всем</vt:lpstr>
      <vt:lpstr>Любить своих родных</vt:lpstr>
      <vt:lpstr>Помогать тем, кто нуждается в твоей помощи</vt:lpstr>
      <vt:lpstr>Слушать маму</vt:lpstr>
      <vt:lpstr>Помогать животным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Психология</dc:creator>
  <cp:lastModifiedBy>Татка</cp:lastModifiedBy>
  <cp:revision>8</cp:revision>
  <dcterms:created xsi:type="dcterms:W3CDTF">2014-03-12T12:06:23Z</dcterms:created>
  <dcterms:modified xsi:type="dcterms:W3CDTF">2015-09-27T12:45:52Z</dcterms:modified>
</cp:coreProperties>
</file>