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5" r:id="rId5"/>
    <p:sldId id="266" r:id="rId6"/>
    <p:sldId id="268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50" d="100"/>
          <a:sy n="5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08EC7ED-BF4F-4BAD-8F53-7936A7217A86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AF37DCC-04CB-432E-BE7E-A8E45A47482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эмоции.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радость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0" y="246616"/>
            <a:ext cx="6636840" cy="49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удивление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4" y="211216"/>
            <a:ext cx="7538756" cy="5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стыд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620713"/>
            <a:ext cx="3847250" cy="513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симпатия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" y="115888"/>
            <a:ext cx="8044604" cy="48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презрение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14" y="728989"/>
            <a:ext cx="7245786" cy="406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3329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печаль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30" y="548681"/>
            <a:ext cx="594411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48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обида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6" y="406354"/>
            <a:ext cx="7738368" cy="517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</TotalTime>
  <Words>11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Какие бывают эмоции.</vt:lpstr>
      <vt:lpstr>радость</vt:lpstr>
      <vt:lpstr>удивление</vt:lpstr>
      <vt:lpstr>стыд</vt:lpstr>
      <vt:lpstr>симпатия</vt:lpstr>
      <vt:lpstr>презрение</vt:lpstr>
      <vt:lpstr>печаль</vt:lpstr>
      <vt:lpstr>обида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эмоции.</dc:title>
  <dc:creator>Admin</dc:creator>
  <cp:lastModifiedBy>Татка</cp:lastModifiedBy>
  <cp:revision>10</cp:revision>
  <dcterms:created xsi:type="dcterms:W3CDTF">2014-04-13T14:24:51Z</dcterms:created>
  <dcterms:modified xsi:type="dcterms:W3CDTF">2015-09-27T12:55:24Z</dcterms:modified>
</cp:coreProperties>
</file>