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8" r:id="rId4"/>
    <p:sldId id="258" r:id="rId5"/>
    <p:sldId id="261" r:id="rId6"/>
    <p:sldId id="271" r:id="rId7"/>
    <p:sldId id="273" r:id="rId8"/>
    <p:sldId id="278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50" d="100"/>
          <a:sy n="5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7D208E-60F4-4510-9543-C4F5CB693AC6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C7BDC-0B82-4646-9C84-C916ADE6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 МОУ «СОШ № 82»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Токарева Е.Н.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175351" cy="1793167"/>
          </a:xfrm>
        </p:spPr>
        <p:txBody>
          <a:bodyPr/>
          <a:lstStyle/>
          <a:p>
            <a:r>
              <a:rPr lang="ru-RU" sz="4800" dirty="0" smtClean="0"/>
              <a:t>МОТИВАЦИЯ К ОБУЧЕНИЮ У ПЕРВОКЛАССНИКОВ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149080"/>
            <a:ext cx="6512511" cy="1366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концу дошкольного детства, как правило, у ребенка формируется достаточно сильная мотивация к обучению в школе. Она выражается в ощущении потребности посещать школу (носить школьную форму, ранец), включиться в новую для него деятельность - обучение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3648" y="260648"/>
            <a:ext cx="6004383" cy="347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того, как складывается мотивация в первом классе зависит все дальнейшее обучение в школе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9688" y="731838"/>
            <a:ext cx="2307424" cy="347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благоприятных характеристик мотивации отмечается общее положительное отношение ребенка к школе, широта его интересов, любознательность</a:t>
            </a:r>
            <a:r>
              <a:rPr lang="ru-RU" sz="1800" dirty="0"/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9019" y="731838"/>
            <a:ext cx="3568762" cy="347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первоклассников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малоосознанны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0"/>
            <a:ext cx="5715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в формировании мотивации играют родители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801542"/>
            <a:ext cx="6400800" cy="33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формировании мотивации ребенка играет его отношение к учителю. Это отношение в основном формируют родители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528" y="32797"/>
            <a:ext cx="4633382" cy="347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больше времени со своими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435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о своем обучении в позитивных красках – ребенок должен почувствовать – учиться -  это здорово!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143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МОТИВАЦИЯ К ОБУЧЕНИЮ У ПЕРВОКЛАССНИКОВ</vt:lpstr>
      <vt:lpstr>К концу дошкольного детства, как правило, у ребенка формируется достаточно сильная мотивация к обучению в школе. Она выражается в ощущении потребности посещать школу (носить школьную форму, ранец), включиться в новую для него деятельность - обучение</vt:lpstr>
      <vt:lpstr>От того, как складывается мотивация в первом классе зависит все дальнейшее обучение в школе</vt:lpstr>
      <vt:lpstr>В качестве благоприятных характеристик мотивации отмечается общее положительное отношение ребенка к школе, широта его интересов, любознательность.</vt:lpstr>
      <vt:lpstr>Мотивы первоклассников малоосознанны</vt:lpstr>
      <vt:lpstr>Огромную роль в формировании мотивации играют родители</vt:lpstr>
      <vt:lpstr>Большую роль в формировании мотивации ребенка играет его отношение к учителю. Это отношение в основном формируют родители</vt:lpstr>
      <vt:lpstr>Проводите больше времени со своими детьми</vt:lpstr>
      <vt:lpstr>Рассказывайте о своем обучении в позитивных красках – ребенок должен почувствовать – учиться -  это здорово!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К ОБУЧЕНИЮ У ПЕРВОКЛАССНИКОВ</dc:title>
  <dc:creator>Психология</dc:creator>
  <cp:lastModifiedBy>Татка</cp:lastModifiedBy>
  <cp:revision>21</cp:revision>
  <dcterms:created xsi:type="dcterms:W3CDTF">2014-03-18T11:37:26Z</dcterms:created>
  <dcterms:modified xsi:type="dcterms:W3CDTF">2015-09-27T13:08:55Z</dcterms:modified>
</cp:coreProperties>
</file>