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FBF4B63-EE24-4377-A5E7-567730F7F29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BBD9CA9-79BE-4C54-8E2E-C5C7EBB0DC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Сложные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184"/>
          </a:xfrm>
        </p:spPr>
        <p:txBody>
          <a:bodyPr/>
          <a:lstStyle/>
          <a:p>
            <a:r>
              <a:rPr lang="ru-RU" b="0" dirty="0" smtClean="0">
                <a:solidFill>
                  <a:srgbClr val="C00000"/>
                </a:solidFill>
                <a:effectLst/>
              </a:rPr>
              <a:t>Сложные слова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smtClean="0">
                <a:solidFill>
                  <a:srgbClr val="002060"/>
                </a:solidFill>
              </a:rPr>
              <a:t>сложных словах </a:t>
            </a:r>
            <a:r>
              <a:rPr lang="ru-RU" dirty="0" smtClean="0">
                <a:solidFill>
                  <a:srgbClr val="C00000"/>
                </a:solidFill>
              </a:rPr>
              <a:t>две главные смысловые части (корни).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При </a:t>
            </a:r>
            <a:r>
              <a:rPr lang="ru-RU" dirty="0" smtClean="0">
                <a:solidFill>
                  <a:srgbClr val="002060"/>
                </a:solidFill>
              </a:rPr>
              <a:t>образовании сложных слов используются </a:t>
            </a:r>
            <a:r>
              <a:rPr lang="ru-RU" i="1" dirty="0" smtClean="0">
                <a:solidFill>
                  <a:srgbClr val="002060"/>
                </a:solidFill>
              </a:rPr>
              <a:t>соединительные гласные </a:t>
            </a:r>
            <a:r>
              <a:rPr lang="ru-RU" b="1" i="1" dirty="0" smtClean="0">
                <a:solidFill>
                  <a:srgbClr val="C00000"/>
                </a:solidFill>
              </a:rPr>
              <a:t>О, 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smtClean="0">
                <a:solidFill>
                  <a:srgbClr val="002060"/>
                </a:solidFill>
              </a:rPr>
              <a:t>сложных словах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после </a:t>
            </a:r>
            <a:r>
              <a:rPr lang="ru-RU" b="1" dirty="0" smtClean="0">
                <a:solidFill>
                  <a:srgbClr val="C00000"/>
                </a:solidFill>
              </a:rPr>
              <a:t>твёрдых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согласных пишется </a:t>
            </a:r>
            <a:r>
              <a:rPr lang="ru-RU" i="1" dirty="0" smtClean="0">
                <a:solidFill>
                  <a:srgbClr val="002060"/>
                </a:solidFill>
              </a:rPr>
              <a:t>соединительная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после </a:t>
            </a:r>
            <a:r>
              <a:rPr lang="ru-RU" b="1" dirty="0" smtClean="0">
                <a:solidFill>
                  <a:srgbClr val="C00000"/>
                </a:solidFill>
              </a:rPr>
              <a:t>мягких согласных, шипящих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b="1" dirty="0" err="1" smtClean="0">
                <a:solidFill>
                  <a:srgbClr val="C00000"/>
                </a:solidFill>
              </a:rPr>
              <a:t>ц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пишется </a:t>
            </a:r>
            <a:r>
              <a:rPr lang="ru-RU" i="1" dirty="0" smtClean="0">
                <a:solidFill>
                  <a:srgbClr val="002060"/>
                </a:solidFill>
              </a:rPr>
              <a:t>соединительная 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r>
              <a:rPr lang="ru-RU" b="0" dirty="0">
                <a:solidFill>
                  <a:srgbClr val="C00000"/>
                </a:solidFill>
                <a:effectLst/>
              </a:rPr>
              <a:t>Сложные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1) Составьте сложные слова.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	Носит оружие, мух ловит, овец разводит, звёзды падают, землю копает, хранит воду, варит кашу.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2) Вставьте соединительную гласную в сложных словах.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	Пул...мёт, </a:t>
            </a:r>
            <a:r>
              <a:rPr lang="ru-RU" dirty="0" err="1" smtClean="0">
                <a:solidFill>
                  <a:srgbClr val="002060"/>
                </a:solidFill>
              </a:rPr>
              <a:t>оч...видец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овощ...вод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друж...любие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земл...ройка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вод...качка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рыб...лов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пар...ход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мух...ед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дым...ход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лес...повал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вод...воз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земл...делие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полк...водец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чуж...странец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пеш...ход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птиц...лов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птиц...ферма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овц...бык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4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12</TotalTime>
  <Words>25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Тема14</vt:lpstr>
      <vt:lpstr>Сложные слова</vt:lpstr>
      <vt:lpstr>Сложные слова</vt:lpstr>
      <vt:lpstr>Сложные слова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слова</dc:title>
  <dc:creator>Пользователь</dc:creator>
  <cp:lastModifiedBy>Пользователь</cp:lastModifiedBy>
  <cp:revision>2</cp:revision>
  <dcterms:created xsi:type="dcterms:W3CDTF">2012-12-10T05:15:13Z</dcterms:created>
  <dcterms:modified xsi:type="dcterms:W3CDTF">2012-12-10T05:27:13Z</dcterms:modified>
</cp:coreProperties>
</file>