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F2BFB-211C-46C0-8257-826C3615B5F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7169FD-7B93-4B0E-8D48-F8BEE15F9AE1}">
      <dgm:prSet phldrT="[Текст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По цели высказывания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8EC71275-505D-4C1D-BAC9-801014776647}" type="parTrans" cxnId="{37B684C0-1B32-41D5-9B7C-79D2CC305961}">
      <dgm:prSet/>
      <dgm:spPr/>
      <dgm:t>
        <a:bodyPr/>
        <a:lstStyle/>
        <a:p>
          <a:endParaRPr lang="ru-RU"/>
        </a:p>
      </dgm:t>
    </dgm:pt>
    <dgm:pt modelId="{55228648-4BFB-468D-837F-0AC7D83B0A46}" type="sibTrans" cxnId="{37B684C0-1B32-41D5-9B7C-79D2CC305961}">
      <dgm:prSet/>
      <dgm:spPr/>
      <dgm:t>
        <a:bodyPr/>
        <a:lstStyle/>
        <a:p>
          <a:endParaRPr lang="ru-RU"/>
        </a:p>
      </dgm:t>
    </dgm:pt>
    <dgm:pt modelId="{4D74055A-0534-4EA4-ABD4-62AE6393032B}">
      <dgm:prSet phldrT="[Текст]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повествовательные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B318D21A-E8FF-4634-8612-6ABCA1611B98}" type="parTrans" cxnId="{4B14218F-72BA-4DCA-A7AA-D519E7B5FED6}">
      <dgm:prSet/>
      <dgm:spPr/>
      <dgm:t>
        <a:bodyPr/>
        <a:lstStyle/>
        <a:p>
          <a:endParaRPr lang="ru-RU"/>
        </a:p>
      </dgm:t>
    </dgm:pt>
    <dgm:pt modelId="{5354AD94-1171-49BD-8CB9-9234DFD4F3C5}" type="sibTrans" cxnId="{4B14218F-72BA-4DCA-A7AA-D519E7B5FED6}">
      <dgm:prSet/>
      <dgm:spPr/>
      <dgm:t>
        <a:bodyPr/>
        <a:lstStyle/>
        <a:p>
          <a:endParaRPr lang="ru-RU"/>
        </a:p>
      </dgm:t>
    </dgm:pt>
    <dgm:pt modelId="{2B8EFB22-C779-4F76-BD15-8179EC599A85}">
      <dgm:prSet phldrT="[Текст]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вопросительные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E1B8F4CA-9527-45AC-9B1A-B6B852FDA2E4}" type="parTrans" cxnId="{49DD118B-11E2-4EC8-820C-FD9FAEB84694}">
      <dgm:prSet/>
      <dgm:spPr/>
      <dgm:t>
        <a:bodyPr/>
        <a:lstStyle/>
        <a:p>
          <a:endParaRPr lang="ru-RU"/>
        </a:p>
      </dgm:t>
    </dgm:pt>
    <dgm:pt modelId="{54C6F75F-379C-4F09-B37C-5677247417D4}" type="sibTrans" cxnId="{49DD118B-11E2-4EC8-820C-FD9FAEB84694}">
      <dgm:prSet/>
      <dgm:spPr/>
      <dgm:t>
        <a:bodyPr/>
        <a:lstStyle/>
        <a:p>
          <a:endParaRPr lang="ru-RU"/>
        </a:p>
      </dgm:t>
    </dgm:pt>
    <dgm:pt modelId="{4A832F38-C984-4C93-94CB-882F25C4DD96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По интонации</a:t>
          </a:r>
          <a:endParaRPr lang="ru-RU" b="1" dirty="0">
            <a:solidFill>
              <a:srgbClr val="002060"/>
            </a:solidFill>
          </a:endParaRPr>
        </a:p>
      </dgm:t>
    </dgm:pt>
    <dgm:pt modelId="{9F6FB106-1FDA-4881-8C62-3DDF893CBE95}" type="parTrans" cxnId="{12F85F2B-BB1C-49E6-BF8A-58C709E5FD8E}">
      <dgm:prSet/>
      <dgm:spPr/>
      <dgm:t>
        <a:bodyPr/>
        <a:lstStyle/>
        <a:p>
          <a:endParaRPr lang="ru-RU"/>
        </a:p>
      </dgm:t>
    </dgm:pt>
    <dgm:pt modelId="{E4D04202-1D2E-4B87-8EA5-6E504317D7C0}" type="sibTrans" cxnId="{12F85F2B-BB1C-49E6-BF8A-58C709E5FD8E}">
      <dgm:prSet/>
      <dgm:spPr/>
      <dgm:t>
        <a:bodyPr/>
        <a:lstStyle/>
        <a:p>
          <a:endParaRPr lang="ru-RU"/>
        </a:p>
      </dgm:t>
    </dgm:pt>
    <dgm:pt modelId="{A433847F-28EB-4A1B-BC42-EE671CE2F440}">
      <dgm:prSet phldrT="[Текст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восклицательные</a:t>
          </a:r>
          <a:endParaRPr lang="ru-RU" b="1" dirty="0">
            <a:solidFill>
              <a:srgbClr val="002060"/>
            </a:solidFill>
          </a:endParaRPr>
        </a:p>
      </dgm:t>
    </dgm:pt>
    <dgm:pt modelId="{258E0E7C-DFB1-4580-A4CA-5DFCB9013029}" type="parTrans" cxnId="{24FCA2E8-C4B0-4A11-89D2-E1706FDBF0CC}">
      <dgm:prSet/>
      <dgm:spPr/>
      <dgm:t>
        <a:bodyPr/>
        <a:lstStyle/>
        <a:p>
          <a:endParaRPr lang="ru-RU"/>
        </a:p>
      </dgm:t>
    </dgm:pt>
    <dgm:pt modelId="{BD57C305-C9CB-4210-A32A-9400235F74C7}" type="sibTrans" cxnId="{24FCA2E8-C4B0-4A11-89D2-E1706FDBF0CC}">
      <dgm:prSet/>
      <dgm:spPr/>
      <dgm:t>
        <a:bodyPr/>
        <a:lstStyle/>
        <a:p>
          <a:endParaRPr lang="ru-RU"/>
        </a:p>
      </dgm:t>
    </dgm:pt>
    <dgm:pt modelId="{B5FE5A84-B6D1-47F8-8633-5F8BD6D625BE}">
      <dgm:prSet phldrT="[Текст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невосклицательные</a:t>
          </a:r>
          <a:endParaRPr lang="ru-RU" b="1" dirty="0">
            <a:solidFill>
              <a:srgbClr val="002060"/>
            </a:solidFill>
          </a:endParaRPr>
        </a:p>
      </dgm:t>
    </dgm:pt>
    <dgm:pt modelId="{0B464C63-E175-46E8-8B1D-B420EF258A6F}" type="parTrans" cxnId="{F1162FEE-79B1-4507-A5C0-DE84D50D96FF}">
      <dgm:prSet/>
      <dgm:spPr/>
      <dgm:t>
        <a:bodyPr/>
        <a:lstStyle/>
        <a:p>
          <a:endParaRPr lang="ru-RU"/>
        </a:p>
      </dgm:t>
    </dgm:pt>
    <dgm:pt modelId="{7F1EFC08-5965-4ED1-9B87-1226AFE593F1}" type="sibTrans" cxnId="{F1162FEE-79B1-4507-A5C0-DE84D50D96FF}">
      <dgm:prSet/>
      <dgm:spPr/>
      <dgm:t>
        <a:bodyPr/>
        <a:lstStyle/>
        <a:p>
          <a:endParaRPr lang="ru-RU"/>
        </a:p>
      </dgm:t>
    </dgm:pt>
    <dgm:pt modelId="{F1CF871A-9553-4781-97A5-C678BEB9B986}">
      <dgm:prSet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побудительные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5566D9EF-E9DE-47E9-97D8-8176A22B5D81}" type="parTrans" cxnId="{C5C5BF97-D284-4822-A1A7-DBC67232EA8E}">
      <dgm:prSet/>
      <dgm:spPr/>
      <dgm:t>
        <a:bodyPr/>
        <a:lstStyle/>
        <a:p>
          <a:endParaRPr lang="ru-RU"/>
        </a:p>
      </dgm:t>
    </dgm:pt>
    <dgm:pt modelId="{BD427299-708E-42A2-BB41-4D40BA67181A}" type="sibTrans" cxnId="{C5C5BF97-D284-4822-A1A7-DBC67232EA8E}">
      <dgm:prSet/>
      <dgm:spPr/>
      <dgm:t>
        <a:bodyPr/>
        <a:lstStyle/>
        <a:p>
          <a:endParaRPr lang="ru-RU"/>
        </a:p>
      </dgm:t>
    </dgm:pt>
    <dgm:pt modelId="{2C3439A2-92AA-46C5-8219-2037EA9B1AFA}" type="pres">
      <dgm:prSet presAssocID="{AFCF2BFB-211C-46C0-8257-826C3615B5F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66151FC-099E-4330-896A-00A5FC34E779}" type="pres">
      <dgm:prSet presAssocID="{E37169FD-7B93-4B0E-8D48-F8BEE15F9AE1}" presName="root" presStyleCnt="0"/>
      <dgm:spPr/>
    </dgm:pt>
    <dgm:pt modelId="{4899A7A5-3D85-4ADD-8F77-A7EC436EC9F3}" type="pres">
      <dgm:prSet presAssocID="{E37169FD-7B93-4B0E-8D48-F8BEE15F9AE1}" presName="rootComposite" presStyleCnt="0"/>
      <dgm:spPr/>
    </dgm:pt>
    <dgm:pt modelId="{6FDE0960-2908-4809-83FB-5763CA8527BB}" type="pres">
      <dgm:prSet presAssocID="{E37169FD-7B93-4B0E-8D48-F8BEE15F9AE1}" presName="rootText" presStyleLbl="node1" presStyleIdx="0" presStyleCnt="2"/>
      <dgm:spPr/>
      <dgm:t>
        <a:bodyPr/>
        <a:lstStyle/>
        <a:p>
          <a:endParaRPr lang="ru-RU"/>
        </a:p>
      </dgm:t>
    </dgm:pt>
    <dgm:pt modelId="{AA5D5826-7025-48EB-8EB9-33A906533266}" type="pres">
      <dgm:prSet presAssocID="{E37169FD-7B93-4B0E-8D48-F8BEE15F9AE1}" presName="rootConnector" presStyleLbl="node1" presStyleIdx="0" presStyleCnt="2"/>
      <dgm:spPr/>
      <dgm:t>
        <a:bodyPr/>
        <a:lstStyle/>
        <a:p>
          <a:endParaRPr lang="ru-RU"/>
        </a:p>
      </dgm:t>
    </dgm:pt>
    <dgm:pt modelId="{4BE48EA3-FA4C-48B5-A36F-C0F065CF5D82}" type="pres">
      <dgm:prSet presAssocID="{E37169FD-7B93-4B0E-8D48-F8BEE15F9AE1}" presName="childShape" presStyleCnt="0"/>
      <dgm:spPr/>
    </dgm:pt>
    <dgm:pt modelId="{5D1525AB-52FA-4D4E-B7C8-A3BF10FE7474}" type="pres">
      <dgm:prSet presAssocID="{B318D21A-E8FF-4634-8612-6ABCA1611B98}" presName="Name13" presStyleLbl="parChTrans1D2" presStyleIdx="0" presStyleCnt="5"/>
      <dgm:spPr/>
      <dgm:t>
        <a:bodyPr/>
        <a:lstStyle/>
        <a:p>
          <a:endParaRPr lang="ru-RU"/>
        </a:p>
      </dgm:t>
    </dgm:pt>
    <dgm:pt modelId="{FD0E0072-B057-463A-AA4B-B4D9A4910968}" type="pres">
      <dgm:prSet presAssocID="{4D74055A-0534-4EA4-ABD4-62AE6393032B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D80FF-2E81-4E6B-8CD5-7B0C4284F05D}" type="pres">
      <dgm:prSet presAssocID="{E1B8F4CA-9527-45AC-9B1A-B6B852FDA2E4}" presName="Name13" presStyleLbl="parChTrans1D2" presStyleIdx="1" presStyleCnt="5"/>
      <dgm:spPr/>
      <dgm:t>
        <a:bodyPr/>
        <a:lstStyle/>
        <a:p>
          <a:endParaRPr lang="ru-RU"/>
        </a:p>
      </dgm:t>
    </dgm:pt>
    <dgm:pt modelId="{0CCC6D2A-DC61-448E-B5E8-52A509DFEA33}" type="pres">
      <dgm:prSet presAssocID="{2B8EFB22-C779-4F76-BD15-8179EC599A85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F4963-C457-4B88-80CD-A2AA64D894EE}" type="pres">
      <dgm:prSet presAssocID="{5566D9EF-E9DE-47E9-97D8-8176A22B5D81}" presName="Name13" presStyleLbl="parChTrans1D2" presStyleIdx="2" presStyleCnt="5"/>
      <dgm:spPr/>
      <dgm:t>
        <a:bodyPr/>
        <a:lstStyle/>
        <a:p>
          <a:endParaRPr lang="ru-RU"/>
        </a:p>
      </dgm:t>
    </dgm:pt>
    <dgm:pt modelId="{3CE458E1-9B05-453C-9470-93562A47E33F}" type="pres">
      <dgm:prSet presAssocID="{F1CF871A-9553-4781-97A5-C678BEB9B986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CBC2A-1033-4723-A280-B4E3E6C86DA1}" type="pres">
      <dgm:prSet presAssocID="{4A832F38-C984-4C93-94CB-882F25C4DD96}" presName="root" presStyleCnt="0"/>
      <dgm:spPr/>
    </dgm:pt>
    <dgm:pt modelId="{B66D005F-1C58-4C60-947E-04E3FD816E1E}" type="pres">
      <dgm:prSet presAssocID="{4A832F38-C984-4C93-94CB-882F25C4DD96}" presName="rootComposite" presStyleCnt="0"/>
      <dgm:spPr/>
    </dgm:pt>
    <dgm:pt modelId="{8007AC55-4DFB-4073-8E00-B75AB982D821}" type="pres">
      <dgm:prSet presAssocID="{4A832F38-C984-4C93-94CB-882F25C4DD96}" presName="rootText" presStyleLbl="node1" presStyleIdx="1" presStyleCnt="2"/>
      <dgm:spPr/>
      <dgm:t>
        <a:bodyPr/>
        <a:lstStyle/>
        <a:p>
          <a:endParaRPr lang="ru-RU"/>
        </a:p>
      </dgm:t>
    </dgm:pt>
    <dgm:pt modelId="{86C46B1E-C3CB-4898-AAE2-535E5CF160B5}" type="pres">
      <dgm:prSet presAssocID="{4A832F38-C984-4C93-94CB-882F25C4DD96}" presName="rootConnector" presStyleLbl="node1" presStyleIdx="1" presStyleCnt="2"/>
      <dgm:spPr/>
      <dgm:t>
        <a:bodyPr/>
        <a:lstStyle/>
        <a:p>
          <a:endParaRPr lang="ru-RU"/>
        </a:p>
      </dgm:t>
    </dgm:pt>
    <dgm:pt modelId="{7DA4E0C6-6005-483A-9A77-2C07BBA1BBC6}" type="pres">
      <dgm:prSet presAssocID="{4A832F38-C984-4C93-94CB-882F25C4DD96}" presName="childShape" presStyleCnt="0"/>
      <dgm:spPr/>
    </dgm:pt>
    <dgm:pt modelId="{9AE1CAC8-C6B5-4A92-B104-FB429852D0D0}" type="pres">
      <dgm:prSet presAssocID="{258E0E7C-DFB1-4580-A4CA-5DFCB9013029}" presName="Name13" presStyleLbl="parChTrans1D2" presStyleIdx="3" presStyleCnt="5"/>
      <dgm:spPr/>
      <dgm:t>
        <a:bodyPr/>
        <a:lstStyle/>
        <a:p>
          <a:endParaRPr lang="ru-RU"/>
        </a:p>
      </dgm:t>
    </dgm:pt>
    <dgm:pt modelId="{455153DD-106F-443A-A22C-105B2C6CC37A}" type="pres">
      <dgm:prSet presAssocID="{A433847F-28EB-4A1B-BC42-EE671CE2F440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D5AE5-595A-4194-A874-4CE539062C64}" type="pres">
      <dgm:prSet presAssocID="{0B464C63-E175-46E8-8B1D-B420EF258A6F}" presName="Name13" presStyleLbl="parChTrans1D2" presStyleIdx="4" presStyleCnt="5"/>
      <dgm:spPr/>
      <dgm:t>
        <a:bodyPr/>
        <a:lstStyle/>
        <a:p>
          <a:endParaRPr lang="ru-RU"/>
        </a:p>
      </dgm:t>
    </dgm:pt>
    <dgm:pt modelId="{43C72BB0-EB6E-4045-8B56-D607F7E13285}" type="pres">
      <dgm:prSet presAssocID="{B5FE5A84-B6D1-47F8-8633-5F8BD6D625BE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E6CC81-85D5-4309-A530-1307161DA2D2}" type="presOf" srcId="{2B8EFB22-C779-4F76-BD15-8179EC599A85}" destId="{0CCC6D2A-DC61-448E-B5E8-52A509DFEA33}" srcOrd="0" destOrd="0" presId="urn:microsoft.com/office/officeart/2005/8/layout/hierarchy3"/>
    <dgm:cxn modelId="{49DD118B-11E2-4EC8-820C-FD9FAEB84694}" srcId="{E37169FD-7B93-4B0E-8D48-F8BEE15F9AE1}" destId="{2B8EFB22-C779-4F76-BD15-8179EC599A85}" srcOrd="1" destOrd="0" parTransId="{E1B8F4CA-9527-45AC-9B1A-B6B852FDA2E4}" sibTransId="{54C6F75F-379C-4F09-B37C-5677247417D4}"/>
    <dgm:cxn modelId="{82D3F9F5-6886-4B76-80BB-0C02C4CBC80B}" type="presOf" srcId="{B318D21A-E8FF-4634-8612-6ABCA1611B98}" destId="{5D1525AB-52FA-4D4E-B7C8-A3BF10FE7474}" srcOrd="0" destOrd="0" presId="urn:microsoft.com/office/officeart/2005/8/layout/hierarchy3"/>
    <dgm:cxn modelId="{98BBE855-1CE1-43FE-9444-9BAACD713C61}" type="presOf" srcId="{4A832F38-C984-4C93-94CB-882F25C4DD96}" destId="{86C46B1E-C3CB-4898-AAE2-535E5CF160B5}" srcOrd="1" destOrd="0" presId="urn:microsoft.com/office/officeart/2005/8/layout/hierarchy3"/>
    <dgm:cxn modelId="{12F85F2B-BB1C-49E6-BF8A-58C709E5FD8E}" srcId="{AFCF2BFB-211C-46C0-8257-826C3615B5FE}" destId="{4A832F38-C984-4C93-94CB-882F25C4DD96}" srcOrd="1" destOrd="0" parTransId="{9F6FB106-1FDA-4881-8C62-3DDF893CBE95}" sibTransId="{E4D04202-1D2E-4B87-8EA5-6E504317D7C0}"/>
    <dgm:cxn modelId="{16F1BA8E-DAC7-418A-9F63-7FCB5528801D}" type="presOf" srcId="{5566D9EF-E9DE-47E9-97D8-8176A22B5D81}" destId="{00AF4963-C457-4B88-80CD-A2AA64D894EE}" srcOrd="0" destOrd="0" presId="urn:microsoft.com/office/officeart/2005/8/layout/hierarchy3"/>
    <dgm:cxn modelId="{E4A491C9-1F96-4942-BA93-8C2041FFCB9D}" type="presOf" srcId="{258E0E7C-DFB1-4580-A4CA-5DFCB9013029}" destId="{9AE1CAC8-C6B5-4A92-B104-FB429852D0D0}" srcOrd="0" destOrd="0" presId="urn:microsoft.com/office/officeart/2005/8/layout/hierarchy3"/>
    <dgm:cxn modelId="{37B684C0-1B32-41D5-9B7C-79D2CC305961}" srcId="{AFCF2BFB-211C-46C0-8257-826C3615B5FE}" destId="{E37169FD-7B93-4B0E-8D48-F8BEE15F9AE1}" srcOrd="0" destOrd="0" parTransId="{8EC71275-505D-4C1D-BAC9-801014776647}" sibTransId="{55228648-4BFB-468D-837F-0AC7D83B0A46}"/>
    <dgm:cxn modelId="{7F7BF433-8F45-47D1-83B6-A1019729A498}" type="presOf" srcId="{0B464C63-E175-46E8-8B1D-B420EF258A6F}" destId="{84FD5AE5-595A-4194-A874-4CE539062C64}" srcOrd="0" destOrd="0" presId="urn:microsoft.com/office/officeart/2005/8/layout/hierarchy3"/>
    <dgm:cxn modelId="{4B14218F-72BA-4DCA-A7AA-D519E7B5FED6}" srcId="{E37169FD-7B93-4B0E-8D48-F8BEE15F9AE1}" destId="{4D74055A-0534-4EA4-ABD4-62AE6393032B}" srcOrd="0" destOrd="0" parTransId="{B318D21A-E8FF-4634-8612-6ABCA1611B98}" sibTransId="{5354AD94-1171-49BD-8CB9-9234DFD4F3C5}"/>
    <dgm:cxn modelId="{A9B055E7-8D1D-4265-8F72-688779D84349}" type="presOf" srcId="{AFCF2BFB-211C-46C0-8257-826C3615B5FE}" destId="{2C3439A2-92AA-46C5-8219-2037EA9B1AFA}" srcOrd="0" destOrd="0" presId="urn:microsoft.com/office/officeart/2005/8/layout/hierarchy3"/>
    <dgm:cxn modelId="{96AC98E2-60B7-4449-9378-2B71F6B0A973}" type="presOf" srcId="{E37169FD-7B93-4B0E-8D48-F8BEE15F9AE1}" destId="{6FDE0960-2908-4809-83FB-5763CA8527BB}" srcOrd="0" destOrd="0" presId="urn:microsoft.com/office/officeart/2005/8/layout/hierarchy3"/>
    <dgm:cxn modelId="{C5C5BF97-D284-4822-A1A7-DBC67232EA8E}" srcId="{E37169FD-7B93-4B0E-8D48-F8BEE15F9AE1}" destId="{F1CF871A-9553-4781-97A5-C678BEB9B986}" srcOrd="2" destOrd="0" parTransId="{5566D9EF-E9DE-47E9-97D8-8176A22B5D81}" sibTransId="{BD427299-708E-42A2-BB41-4D40BA67181A}"/>
    <dgm:cxn modelId="{F3848897-CCE4-4D39-A200-01A7B4EE9B1E}" type="presOf" srcId="{4D74055A-0534-4EA4-ABD4-62AE6393032B}" destId="{FD0E0072-B057-463A-AA4B-B4D9A4910968}" srcOrd="0" destOrd="0" presId="urn:microsoft.com/office/officeart/2005/8/layout/hierarchy3"/>
    <dgm:cxn modelId="{68446CC8-8A5E-4CF1-A937-1E15DEF75DE3}" type="presOf" srcId="{A433847F-28EB-4A1B-BC42-EE671CE2F440}" destId="{455153DD-106F-443A-A22C-105B2C6CC37A}" srcOrd="0" destOrd="0" presId="urn:microsoft.com/office/officeart/2005/8/layout/hierarchy3"/>
    <dgm:cxn modelId="{F28F34EF-461B-45CA-9A44-697B3BA73EE3}" type="presOf" srcId="{F1CF871A-9553-4781-97A5-C678BEB9B986}" destId="{3CE458E1-9B05-453C-9470-93562A47E33F}" srcOrd="0" destOrd="0" presId="urn:microsoft.com/office/officeart/2005/8/layout/hierarchy3"/>
    <dgm:cxn modelId="{435823DF-C7A0-4163-B686-EE156BF55BDF}" type="presOf" srcId="{4A832F38-C984-4C93-94CB-882F25C4DD96}" destId="{8007AC55-4DFB-4073-8E00-B75AB982D821}" srcOrd="0" destOrd="0" presId="urn:microsoft.com/office/officeart/2005/8/layout/hierarchy3"/>
    <dgm:cxn modelId="{24FCA2E8-C4B0-4A11-89D2-E1706FDBF0CC}" srcId="{4A832F38-C984-4C93-94CB-882F25C4DD96}" destId="{A433847F-28EB-4A1B-BC42-EE671CE2F440}" srcOrd="0" destOrd="0" parTransId="{258E0E7C-DFB1-4580-A4CA-5DFCB9013029}" sibTransId="{BD57C305-C9CB-4210-A32A-9400235F74C7}"/>
    <dgm:cxn modelId="{8E13BDA4-4492-44A8-B79C-694133D9AA24}" type="presOf" srcId="{E1B8F4CA-9527-45AC-9B1A-B6B852FDA2E4}" destId="{82AD80FF-2E81-4E6B-8CD5-7B0C4284F05D}" srcOrd="0" destOrd="0" presId="urn:microsoft.com/office/officeart/2005/8/layout/hierarchy3"/>
    <dgm:cxn modelId="{B9C345AE-11EA-4D35-84C2-0909509F7685}" type="presOf" srcId="{B5FE5A84-B6D1-47F8-8633-5F8BD6D625BE}" destId="{43C72BB0-EB6E-4045-8B56-D607F7E13285}" srcOrd="0" destOrd="0" presId="urn:microsoft.com/office/officeart/2005/8/layout/hierarchy3"/>
    <dgm:cxn modelId="{322803FC-B02A-49C9-BFA3-1C1BAA8B6339}" type="presOf" srcId="{E37169FD-7B93-4B0E-8D48-F8BEE15F9AE1}" destId="{AA5D5826-7025-48EB-8EB9-33A906533266}" srcOrd="1" destOrd="0" presId="urn:microsoft.com/office/officeart/2005/8/layout/hierarchy3"/>
    <dgm:cxn modelId="{F1162FEE-79B1-4507-A5C0-DE84D50D96FF}" srcId="{4A832F38-C984-4C93-94CB-882F25C4DD96}" destId="{B5FE5A84-B6D1-47F8-8633-5F8BD6D625BE}" srcOrd="1" destOrd="0" parTransId="{0B464C63-E175-46E8-8B1D-B420EF258A6F}" sibTransId="{7F1EFC08-5965-4ED1-9B87-1226AFE593F1}"/>
    <dgm:cxn modelId="{BD03F252-7EEB-4ED3-8DD1-F38C2F43B44C}" type="presParOf" srcId="{2C3439A2-92AA-46C5-8219-2037EA9B1AFA}" destId="{866151FC-099E-4330-896A-00A5FC34E779}" srcOrd="0" destOrd="0" presId="urn:microsoft.com/office/officeart/2005/8/layout/hierarchy3"/>
    <dgm:cxn modelId="{E0B9BDBD-6700-49F3-9921-595DD00474EA}" type="presParOf" srcId="{866151FC-099E-4330-896A-00A5FC34E779}" destId="{4899A7A5-3D85-4ADD-8F77-A7EC436EC9F3}" srcOrd="0" destOrd="0" presId="urn:microsoft.com/office/officeart/2005/8/layout/hierarchy3"/>
    <dgm:cxn modelId="{33A43AEA-4DF6-499F-9B04-855D77425FDB}" type="presParOf" srcId="{4899A7A5-3D85-4ADD-8F77-A7EC436EC9F3}" destId="{6FDE0960-2908-4809-83FB-5763CA8527BB}" srcOrd="0" destOrd="0" presId="urn:microsoft.com/office/officeart/2005/8/layout/hierarchy3"/>
    <dgm:cxn modelId="{02254318-02C2-4C5F-848F-63E051422EDD}" type="presParOf" srcId="{4899A7A5-3D85-4ADD-8F77-A7EC436EC9F3}" destId="{AA5D5826-7025-48EB-8EB9-33A906533266}" srcOrd="1" destOrd="0" presId="urn:microsoft.com/office/officeart/2005/8/layout/hierarchy3"/>
    <dgm:cxn modelId="{CD28C516-3B8A-452A-827D-5965FF14C8C5}" type="presParOf" srcId="{866151FC-099E-4330-896A-00A5FC34E779}" destId="{4BE48EA3-FA4C-48B5-A36F-C0F065CF5D82}" srcOrd="1" destOrd="0" presId="urn:microsoft.com/office/officeart/2005/8/layout/hierarchy3"/>
    <dgm:cxn modelId="{35DC6EAA-98B3-4B0D-9BD5-C1BAF0F832AE}" type="presParOf" srcId="{4BE48EA3-FA4C-48B5-A36F-C0F065CF5D82}" destId="{5D1525AB-52FA-4D4E-B7C8-A3BF10FE7474}" srcOrd="0" destOrd="0" presId="urn:microsoft.com/office/officeart/2005/8/layout/hierarchy3"/>
    <dgm:cxn modelId="{38CF5CB0-300F-4D20-8C34-4B04C6351C99}" type="presParOf" srcId="{4BE48EA3-FA4C-48B5-A36F-C0F065CF5D82}" destId="{FD0E0072-B057-463A-AA4B-B4D9A4910968}" srcOrd="1" destOrd="0" presId="urn:microsoft.com/office/officeart/2005/8/layout/hierarchy3"/>
    <dgm:cxn modelId="{1982255E-15D0-4CB2-BC9B-01D01EF6784B}" type="presParOf" srcId="{4BE48EA3-FA4C-48B5-A36F-C0F065CF5D82}" destId="{82AD80FF-2E81-4E6B-8CD5-7B0C4284F05D}" srcOrd="2" destOrd="0" presId="urn:microsoft.com/office/officeart/2005/8/layout/hierarchy3"/>
    <dgm:cxn modelId="{15484730-A712-4175-B1B2-038E698D0493}" type="presParOf" srcId="{4BE48EA3-FA4C-48B5-A36F-C0F065CF5D82}" destId="{0CCC6D2A-DC61-448E-B5E8-52A509DFEA33}" srcOrd="3" destOrd="0" presId="urn:microsoft.com/office/officeart/2005/8/layout/hierarchy3"/>
    <dgm:cxn modelId="{7BA4417D-BD8B-45D8-B955-E0723F13EBA7}" type="presParOf" srcId="{4BE48EA3-FA4C-48B5-A36F-C0F065CF5D82}" destId="{00AF4963-C457-4B88-80CD-A2AA64D894EE}" srcOrd="4" destOrd="0" presId="urn:microsoft.com/office/officeart/2005/8/layout/hierarchy3"/>
    <dgm:cxn modelId="{A967E1AA-52FB-46B1-AE5A-AD30090A28C5}" type="presParOf" srcId="{4BE48EA3-FA4C-48B5-A36F-C0F065CF5D82}" destId="{3CE458E1-9B05-453C-9470-93562A47E33F}" srcOrd="5" destOrd="0" presId="urn:microsoft.com/office/officeart/2005/8/layout/hierarchy3"/>
    <dgm:cxn modelId="{9A9EFA27-9D4A-436E-8E0F-D131D4D1AE86}" type="presParOf" srcId="{2C3439A2-92AA-46C5-8219-2037EA9B1AFA}" destId="{C27CBC2A-1033-4723-A280-B4E3E6C86DA1}" srcOrd="1" destOrd="0" presId="urn:microsoft.com/office/officeart/2005/8/layout/hierarchy3"/>
    <dgm:cxn modelId="{EFAA0700-993A-4C74-BB7A-704C9C2F3622}" type="presParOf" srcId="{C27CBC2A-1033-4723-A280-B4E3E6C86DA1}" destId="{B66D005F-1C58-4C60-947E-04E3FD816E1E}" srcOrd="0" destOrd="0" presId="urn:microsoft.com/office/officeart/2005/8/layout/hierarchy3"/>
    <dgm:cxn modelId="{F3DD50CF-C402-4750-AD60-0B7518F19179}" type="presParOf" srcId="{B66D005F-1C58-4C60-947E-04E3FD816E1E}" destId="{8007AC55-4DFB-4073-8E00-B75AB982D821}" srcOrd="0" destOrd="0" presId="urn:microsoft.com/office/officeart/2005/8/layout/hierarchy3"/>
    <dgm:cxn modelId="{88C830B1-2FB5-4692-A3E6-AD991A020F8C}" type="presParOf" srcId="{B66D005F-1C58-4C60-947E-04E3FD816E1E}" destId="{86C46B1E-C3CB-4898-AAE2-535E5CF160B5}" srcOrd="1" destOrd="0" presId="urn:microsoft.com/office/officeart/2005/8/layout/hierarchy3"/>
    <dgm:cxn modelId="{25067F93-3D26-4BC7-8F8D-16BEAF594902}" type="presParOf" srcId="{C27CBC2A-1033-4723-A280-B4E3E6C86DA1}" destId="{7DA4E0C6-6005-483A-9A77-2C07BBA1BBC6}" srcOrd="1" destOrd="0" presId="urn:microsoft.com/office/officeart/2005/8/layout/hierarchy3"/>
    <dgm:cxn modelId="{757556C4-8C72-47A1-B386-DA4BB28FF7AE}" type="presParOf" srcId="{7DA4E0C6-6005-483A-9A77-2C07BBA1BBC6}" destId="{9AE1CAC8-C6B5-4A92-B104-FB429852D0D0}" srcOrd="0" destOrd="0" presId="urn:microsoft.com/office/officeart/2005/8/layout/hierarchy3"/>
    <dgm:cxn modelId="{F708FD75-205C-4BF7-BA1A-10C4C2AF00E2}" type="presParOf" srcId="{7DA4E0C6-6005-483A-9A77-2C07BBA1BBC6}" destId="{455153DD-106F-443A-A22C-105B2C6CC37A}" srcOrd="1" destOrd="0" presId="urn:microsoft.com/office/officeart/2005/8/layout/hierarchy3"/>
    <dgm:cxn modelId="{7D7D2ECC-FD04-4DFD-A7B0-82EFF3B27978}" type="presParOf" srcId="{7DA4E0C6-6005-483A-9A77-2C07BBA1BBC6}" destId="{84FD5AE5-595A-4194-A874-4CE539062C64}" srcOrd="2" destOrd="0" presId="urn:microsoft.com/office/officeart/2005/8/layout/hierarchy3"/>
    <dgm:cxn modelId="{15D792A1-DA7C-4FFA-B8CA-4C73FD50602E}" type="presParOf" srcId="{7DA4E0C6-6005-483A-9A77-2C07BBA1BBC6}" destId="{43C72BB0-EB6E-4045-8B56-D607F7E13285}" srcOrd="3" destOrd="0" presId="urn:microsoft.com/office/officeart/2005/8/layout/hierarchy3"/>
  </dgm:cxnLst>
  <dgm:bg/>
  <dgm:whole>
    <a:ln>
      <a:solidFill>
        <a:schemeClr val="accent5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3A513A-AB08-465B-9937-62620D15985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B9CC83-1E85-43EA-A2B2-003CDA0E6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Предложение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16" y="1850064"/>
            <a:ext cx="1981184" cy="864556"/>
          </a:xfrm>
        </p:spPr>
        <p:txBody>
          <a:bodyPr/>
          <a:lstStyle/>
          <a:p>
            <a:r>
              <a:rPr lang="ru-RU" dirty="0" smtClean="0"/>
              <a:t>3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Обобщение наблюдений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над признаками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Как предложения оформляются в устной и письменной речи?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Повествовательные: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произносим спокойно (ставим точку),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произносим с чувством (ставим восклицательный знак).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Вопросительные</a:t>
            </a:r>
            <a:r>
              <a:rPr lang="ru-RU" dirty="0" smtClean="0">
                <a:solidFill>
                  <a:srgbClr val="C00000"/>
                </a:solidFill>
              </a:rPr>
              <a:t> произносим с вопросом и ставим вопросительный знак.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Побудительные: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произносим  спокойно (ставим точку),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произносим с чувством (ставим восклицательный знак).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990598" cy="1108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Обобщение наблюдений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над признаками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Как называют предложения, если их содержание передаётся с сильным чувством?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Восклицательные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Как связываются слова в предложении?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Слова в предложении связываются по смыслу и грамматически.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Что используется для связи слов в предложении?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Для связи слов в предложении употребляются предлоги, союзы и изменяется форма слов.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990598" cy="1108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pPr algn="ctr"/>
            <a:r>
              <a:rPr lang="ru-RU" dirty="0" smtClean="0"/>
              <a:t>Предложение и его смысл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719274" cy="503397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/>
                </a:solidFill>
              </a:rPr>
              <a:t>Какие признаки предложения знаете?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Предложение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группа слов, связанных по смыслу и грамматически (с помощью изменения форм слов и употребления предлогов, союзов);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слова в предложении записаны в строгом порядке;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предложение выражает законченную мысль (о чём-то спрашиваем, отвечаем на вопросы, выражаем разные чувства).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990598" cy="11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Предложение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785794"/>
          <a:ext cx="719140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>
            <a:off x="3571868" y="500042"/>
            <a:ext cx="214314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679289" y="535761"/>
            <a:ext cx="214314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0"/>
            <a:ext cx="990598" cy="11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 цели высказывания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35785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C00000"/>
                </a:solidFill>
              </a:rPr>
              <a:t>повествовательные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Предложения, в которых содержится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сообщение, ответ на вопрос.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Эти предложения о чём – либо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рассказывают.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В конце повествовательного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предложения ставится точка.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C00000"/>
                </a:solidFill>
              </a:rPr>
              <a:t>Чёрное небо пылало бесчисленными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C00000"/>
                </a:solidFill>
              </a:rPr>
              <a:t>звёздами.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990598" cy="11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 цели высказывания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C00000"/>
                </a:solidFill>
              </a:rPr>
              <a:t>вопросительные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Предложения, которые содержат вопрос.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В конце вопросительного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предложения ставится вопросительный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знак.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i="1" dirty="0" smtClean="0">
                <a:solidFill>
                  <a:srgbClr val="C00000"/>
                </a:solidFill>
              </a:rPr>
              <a:t>Чёрное небо пылало бесчисленными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C00000"/>
                </a:solidFill>
              </a:rPr>
              <a:t>звёздами?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990598" cy="11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 цели высказывания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0072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C00000"/>
                </a:solidFill>
              </a:rPr>
              <a:t>побудительные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Предложения, которые побуждают к действию.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Эти предложения содержат совет, приказ, просьбу, призыв, пожелание, запрещение, мольбу.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В конце побудительного предложения ставится восклицательный знак или точка.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Напиши мне письмо. 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Закрой, пожалуйста, окно. 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Солнышко, покажись, красное, снарядись!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990598" cy="11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Употребление отрицательной частицы НЕ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C00000"/>
                </a:solidFill>
              </a:rPr>
              <a:t>Стр. 67 упр. 88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Учи рыбу плавать.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 smtClean="0">
                <a:solidFill>
                  <a:srgbClr val="002060"/>
                </a:solidFill>
              </a:rPr>
              <a:t>учи рыбу плавать.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В решете воду удержишь.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В решете воду </a:t>
            </a: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 smtClean="0">
                <a:solidFill>
                  <a:srgbClr val="002060"/>
                </a:solidFill>
              </a:rPr>
              <a:t>удержишь.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Собака на сене: сама ест и другим даёт.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Собака на сене: сама </a:t>
            </a: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 smtClean="0">
                <a:solidFill>
                  <a:srgbClr val="002060"/>
                </a:solidFill>
              </a:rPr>
              <a:t>ест и другим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>
                <a:solidFill>
                  <a:srgbClr val="002060"/>
                </a:solidFill>
              </a:rPr>
              <a:t> даёт.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52"/>
            <a:ext cx="990598" cy="1108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 интонации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78647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C00000"/>
                </a:solidFill>
              </a:rPr>
              <a:t>восклицательные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400" dirty="0" smtClean="0">
                <a:solidFill>
                  <a:srgbClr val="002060"/>
                </a:solidFill>
              </a:rPr>
              <a:t>Предложения, в которых выражаются сильные чувства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(эмоции): </a:t>
            </a:r>
          </a:p>
          <a:p>
            <a:pPr>
              <a:buFont typeface="Wingdings" pitchFamily="2" charset="2"/>
              <a:buChar char="v"/>
            </a:pPr>
            <a:r>
              <a:rPr lang="ru-RU" sz="3400" dirty="0" smtClean="0">
                <a:solidFill>
                  <a:srgbClr val="002060"/>
                </a:solidFill>
              </a:rPr>
              <a:t>волнение, тревога,</a:t>
            </a:r>
          </a:p>
          <a:p>
            <a:pPr>
              <a:buFont typeface="Wingdings" pitchFamily="2" charset="2"/>
              <a:buChar char="v"/>
            </a:pPr>
            <a:r>
              <a:rPr lang="ru-RU" sz="3400" dirty="0" smtClean="0">
                <a:solidFill>
                  <a:srgbClr val="002060"/>
                </a:solidFill>
              </a:rPr>
              <a:t>раздражение, гнев,</a:t>
            </a:r>
          </a:p>
          <a:p>
            <a:pPr>
              <a:buFont typeface="Wingdings" pitchFamily="2" charset="2"/>
              <a:buChar char="v"/>
            </a:pPr>
            <a:r>
              <a:rPr lang="ru-RU" sz="3400" dirty="0" smtClean="0">
                <a:solidFill>
                  <a:srgbClr val="002060"/>
                </a:solidFill>
              </a:rPr>
              <a:t>восхищение, удивление,</a:t>
            </a:r>
          </a:p>
          <a:p>
            <a:pPr>
              <a:buFont typeface="Wingdings" pitchFamily="2" charset="2"/>
              <a:buChar char="v"/>
            </a:pPr>
            <a:r>
              <a:rPr lang="ru-RU" sz="3400" dirty="0" smtClean="0">
                <a:solidFill>
                  <a:srgbClr val="002060"/>
                </a:solidFill>
              </a:rPr>
              <a:t>счастье, восторг. </a:t>
            </a:r>
          </a:p>
          <a:p>
            <a:pPr>
              <a:buFont typeface="Wingdings" pitchFamily="2" charset="2"/>
              <a:buChar char="ü"/>
            </a:pPr>
            <a:r>
              <a:rPr lang="ru-RU" sz="3400" dirty="0" smtClean="0">
                <a:solidFill>
                  <a:srgbClr val="002060"/>
                </a:solidFill>
              </a:rPr>
              <a:t> Эти предложения произносятся с особой восклицательной интонацией. </a:t>
            </a:r>
          </a:p>
          <a:p>
            <a:pPr>
              <a:buFont typeface="Wingdings" pitchFamily="2" charset="2"/>
              <a:buChar char="ü"/>
            </a:pPr>
            <a:r>
              <a:rPr lang="ru-RU" sz="3400" dirty="0" smtClean="0">
                <a:solidFill>
                  <a:srgbClr val="002060"/>
                </a:solidFill>
              </a:rPr>
              <a:t> В конце восклицательного  предложения ставится восклицательный знак.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Напиши мне письмо! </a:t>
            </a:r>
            <a:r>
              <a:rPr lang="ru-RU" sz="3400" smtClean="0">
                <a:solidFill>
                  <a:srgbClr val="C00000"/>
                </a:solidFill>
              </a:rPr>
              <a:t>(</a:t>
            </a:r>
            <a:r>
              <a:rPr lang="ru-RU" sz="3400" smtClean="0">
                <a:solidFill>
                  <a:srgbClr val="C00000"/>
                </a:solidFill>
              </a:rPr>
              <a:t>побудит., </a:t>
            </a:r>
            <a:r>
              <a:rPr lang="ru-RU" sz="3400" dirty="0" err="1" smtClean="0">
                <a:solidFill>
                  <a:srgbClr val="C00000"/>
                </a:solidFill>
              </a:rPr>
              <a:t>восклиц</a:t>
            </a:r>
            <a:r>
              <a:rPr lang="ru-RU" sz="3400" dirty="0" smtClean="0">
                <a:solidFill>
                  <a:srgbClr val="C00000"/>
                </a:solidFill>
              </a:rPr>
              <a:t>.)</a:t>
            </a:r>
          </a:p>
          <a:p>
            <a:pPr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Закрой, пожалуйста, окно! (побудит., </a:t>
            </a:r>
            <a:r>
              <a:rPr lang="ru-RU" sz="3400" dirty="0" err="1" smtClean="0">
                <a:solidFill>
                  <a:srgbClr val="C00000"/>
                </a:solidFill>
              </a:rPr>
              <a:t>восклиц</a:t>
            </a:r>
            <a:r>
              <a:rPr lang="ru-RU" sz="3400" dirty="0" smtClean="0">
                <a:solidFill>
                  <a:srgbClr val="C00000"/>
                </a:solidFill>
              </a:rPr>
              <a:t>.)</a:t>
            </a:r>
          </a:p>
          <a:p>
            <a:pPr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Как можно этим не восхищаться?! (вопросит., </a:t>
            </a:r>
            <a:r>
              <a:rPr lang="ru-RU" sz="3400" dirty="0" err="1" smtClean="0">
                <a:solidFill>
                  <a:srgbClr val="C00000"/>
                </a:solidFill>
              </a:rPr>
              <a:t>восклиц</a:t>
            </a:r>
            <a:r>
              <a:rPr lang="ru-RU" sz="3400" dirty="0" smtClean="0">
                <a:solidFill>
                  <a:srgbClr val="C00000"/>
                </a:solidFill>
              </a:rPr>
              <a:t>.)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990598" cy="11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9890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Обобщение наблюдений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над признаками предложения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28736"/>
            <a:ext cx="7498080" cy="514353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400" dirty="0" smtClean="0">
                <a:solidFill>
                  <a:srgbClr val="002060"/>
                </a:solidFill>
              </a:rPr>
              <a:t>Для чего используются в речи предложения?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</a:t>
            </a:r>
            <a:r>
              <a:rPr lang="ru-RU" sz="3400" dirty="0" smtClean="0">
                <a:solidFill>
                  <a:srgbClr val="C00000"/>
                </a:solidFill>
              </a:rPr>
              <a:t>Предложения в речи используются для передачи мысли.</a:t>
            </a:r>
          </a:p>
          <a:p>
            <a:pPr>
              <a:buFont typeface="Wingdings" pitchFamily="2" charset="2"/>
              <a:buChar char="v"/>
            </a:pPr>
            <a:r>
              <a:rPr lang="ru-RU" sz="3400" dirty="0" smtClean="0">
                <a:solidFill>
                  <a:srgbClr val="002060"/>
                </a:solidFill>
              </a:rPr>
              <a:t>Что можно выразить с их помощью?</a:t>
            </a:r>
          </a:p>
          <a:p>
            <a:pPr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    С помощью предложения можно выразить пожелание, просьбу, радость, грусть, приказ, дать совет, спросить, получить ответ.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Какие виды предложений по цели высказывания выделяют в грамматике?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Повествовательные, вопросительные, побудительные.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990598" cy="1108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</TotalTime>
  <Words>497</Words>
  <Application>Microsoft Office PowerPoint</Application>
  <PresentationFormat>Экран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Предложение</vt:lpstr>
      <vt:lpstr>Предложение и его смысл</vt:lpstr>
      <vt:lpstr>Предложение </vt:lpstr>
      <vt:lpstr>По цели высказывания </vt:lpstr>
      <vt:lpstr>По цели высказывания </vt:lpstr>
      <vt:lpstr>По цели высказывания </vt:lpstr>
      <vt:lpstr>Употребление отрицательной частицы НЕ </vt:lpstr>
      <vt:lpstr>По интонации </vt:lpstr>
      <vt:lpstr>Обобщение наблюдений  над признаками предложения </vt:lpstr>
      <vt:lpstr>Обобщение наблюдений  над признаками предложения</vt:lpstr>
      <vt:lpstr>Обобщение наблюдений  над признаками предложения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</dc:title>
  <dc:creator>Пользователь</dc:creator>
  <cp:lastModifiedBy>Пользователь</cp:lastModifiedBy>
  <cp:revision>16</cp:revision>
  <dcterms:created xsi:type="dcterms:W3CDTF">2012-11-12T05:02:42Z</dcterms:created>
  <dcterms:modified xsi:type="dcterms:W3CDTF">2012-11-19T07:28:09Z</dcterms:modified>
</cp:coreProperties>
</file>