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7" r:id="rId3"/>
    <p:sldId id="256" r:id="rId4"/>
    <p:sldId id="257" r:id="rId5"/>
    <p:sldId id="268" r:id="rId6"/>
    <p:sldId id="263" r:id="rId7"/>
    <p:sldId id="265" r:id="rId8"/>
    <p:sldId id="264" r:id="rId9"/>
    <p:sldId id="261" r:id="rId10"/>
    <p:sldId id="269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Tetrad30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8" name="Рисунок 7" descr="pen.gif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2360" y="5661248"/>
            <a:ext cx="1032098" cy="8367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ov.cap.ru/hierarhy.asp?page=./5022/12337/279829/324488/324642" TargetMode="External"/><Relationship Id="rId2" Type="http://schemas.openxmlformats.org/officeDocument/2006/relationships/hyperlink" Target="http://www.stihi.ru/2008/12/16/2518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holsto.ru/?view=type&amp;id=2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66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3528" y="1909720"/>
            <a:ext cx="8136904" cy="2641141"/>
          </a:xfrm>
          <a:prstGeom prst="rect">
            <a:avLst/>
          </a:prstGeom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92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Лесовичок</a:t>
            </a:r>
            <a:r>
              <a:rPr lang="ru-RU" dirty="0" smtClean="0"/>
              <a:t> -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www.stihi.ru/2008/12/16/2518</a:t>
            </a:r>
            <a:endParaRPr lang="ru-RU" dirty="0" smtClean="0"/>
          </a:p>
          <a:p>
            <a:r>
              <a:rPr lang="ru-RU" dirty="0" smtClean="0"/>
              <a:t>Высказывание - </a:t>
            </a:r>
            <a:r>
              <a:rPr lang="en-US" dirty="0">
                <a:hlinkClick r:id="rId3"/>
              </a:rPr>
              <a:t>http://gov.cap.ru/hierarhy.asp?page=./</a:t>
            </a:r>
            <a:r>
              <a:rPr lang="en-US" dirty="0" smtClean="0">
                <a:hlinkClick r:id="rId3"/>
              </a:rPr>
              <a:t>5022/12337/279829/324488/324642</a:t>
            </a:r>
            <a:endParaRPr lang="ru-RU" dirty="0" smtClean="0"/>
          </a:p>
          <a:p>
            <a:r>
              <a:rPr lang="ru-RU" dirty="0" smtClean="0"/>
              <a:t>Шишкин И. И. Зима - </a:t>
            </a:r>
            <a:r>
              <a:rPr lang="en-US" dirty="0">
                <a:hlinkClick r:id="rId4"/>
              </a:rPr>
              <a:t>http://holsto.ru/?</a:t>
            </a:r>
            <a:r>
              <a:rPr lang="en-US" dirty="0" smtClean="0">
                <a:hlinkClick r:id="rId4"/>
              </a:rPr>
              <a:t>view=type&amp;id=23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864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96280" y="524007"/>
            <a:ext cx="5796000" cy="109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0" y="1516172"/>
            <a:ext cx="3168000" cy="644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566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3528" y="1909720"/>
            <a:ext cx="8136904" cy="2641141"/>
          </a:xfrm>
          <a:prstGeom prst="rect">
            <a:avLst/>
          </a:prstGeom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75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bibliotekar.ru/rusShishkin/13.files/image0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566" y="836712"/>
            <a:ext cx="835989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30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bibliotekar.ru/rusShishkin/13.files/image0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404664"/>
            <a:ext cx="6336704" cy="387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753616" y="4365104"/>
            <a:ext cx="7418784" cy="2201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Зимний, вкусный, дремучий, деревянный, заснеженный, сладкий, хвойный, красивый, осенний.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830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3528" y="1446711"/>
            <a:ext cx="6984000" cy="101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Группа 13"/>
          <p:cNvGrpSpPr/>
          <p:nvPr/>
        </p:nvGrpSpPr>
        <p:grpSpPr>
          <a:xfrm>
            <a:off x="914691" y="1797609"/>
            <a:ext cx="936104" cy="84584"/>
            <a:chOff x="899592" y="1768624"/>
            <a:chExt cx="936104" cy="84584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899592" y="1844824"/>
              <a:ext cx="93610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899592" y="1768624"/>
              <a:ext cx="0" cy="762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1835696" y="1768624"/>
              <a:ext cx="0" cy="845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>
            <a:off x="2535824" y="1756137"/>
            <a:ext cx="1368152" cy="84584"/>
            <a:chOff x="899592" y="1768624"/>
            <a:chExt cx="936104" cy="8458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899592" y="1844824"/>
              <a:ext cx="93610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899592" y="1768624"/>
              <a:ext cx="0" cy="762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1835696" y="1768624"/>
              <a:ext cx="0" cy="845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>
            <a:off x="4572000" y="1799543"/>
            <a:ext cx="1944216" cy="87877"/>
            <a:chOff x="899592" y="1768624"/>
            <a:chExt cx="936104" cy="84584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899592" y="1844824"/>
              <a:ext cx="93610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899592" y="1768624"/>
              <a:ext cx="0" cy="762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1835696" y="1768624"/>
              <a:ext cx="0" cy="845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323528" y="2204864"/>
            <a:ext cx="1044116" cy="87877"/>
            <a:chOff x="899592" y="1768624"/>
            <a:chExt cx="936104" cy="84584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899592" y="1844824"/>
              <a:ext cx="93610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899592" y="1768624"/>
              <a:ext cx="0" cy="762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1835696" y="1768624"/>
              <a:ext cx="0" cy="845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Группа 27"/>
          <p:cNvGrpSpPr/>
          <p:nvPr/>
        </p:nvGrpSpPr>
        <p:grpSpPr>
          <a:xfrm>
            <a:off x="2195804" y="2148203"/>
            <a:ext cx="1246306" cy="144538"/>
            <a:chOff x="899592" y="1768624"/>
            <a:chExt cx="936104" cy="84584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899592" y="1844824"/>
              <a:ext cx="93610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899592" y="1768624"/>
              <a:ext cx="0" cy="762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1835696" y="1768624"/>
              <a:ext cx="0" cy="845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Скругленный прямоугольник 31"/>
          <p:cNvSpPr/>
          <p:nvPr/>
        </p:nvSpPr>
        <p:spPr>
          <a:xfrm>
            <a:off x="2426859" y="1556791"/>
            <a:ext cx="2088232" cy="330324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61161" y="537556"/>
            <a:ext cx="5796000" cy="1019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047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686800" cy="543346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Сказочный</a:t>
            </a:r>
          </a:p>
          <a:p>
            <a:pPr>
              <a:buFontTx/>
              <a:buChar char="-"/>
            </a:pPr>
            <a:r>
              <a:rPr lang="ru-RU" dirty="0" smtClean="0"/>
              <a:t>Красивый</a:t>
            </a:r>
          </a:p>
          <a:p>
            <a:pPr>
              <a:buFontTx/>
              <a:buChar char="-"/>
            </a:pPr>
            <a:r>
              <a:rPr lang="ru-RU" dirty="0" smtClean="0"/>
              <a:t>Любимый</a:t>
            </a:r>
          </a:p>
          <a:p>
            <a:pPr>
              <a:buFontTx/>
              <a:buChar char="-"/>
            </a:pPr>
            <a:r>
              <a:rPr lang="ru-RU" dirty="0" smtClean="0"/>
              <a:t>Очаровательный</a:t>
            </a:r>
          </a:p>
          <a:p>
            <a:pPr>
              <a:buFontTx/>
              <a:buChar char="-"/>
            </a:pPr>
            <a:r>
              <a:rPr lang="ru-RU" dirty="0" smtClean="0"/>
              <a:t>Необыкновенный</a:t>
            </a:r>
          </a:p>
          <a:p>
            <a:pPr>
              <a:buFontTx/>
              <a:buChar char="-"/>
            </a:pPr>
            <a:r>
              <a:rPr lang="ru-RU" dirty="0" smtClean="0"/>
              <a:t>Еловый</a:t>
            </a:r>
          </a:p>
          <a:p>
            <a:pPr>
              <a:buFontTx/>
              <a:buChar char="-"/>
            </a:pPr>
            <a:r>
              <a:rPr lang="ru-RU" dirty="0" smtClean="0"/>
              <a:t>Необычный</a:t>
            </a:r>
          </a:p>
          <a:p>
            <a:pPr>
              <a:buFontTx/>
              <a:buChar char="-"/>
            </a:pPr>
            <a:r>
              <a:rPr lang="ru-RU" dirty="0" smtClean="0"/>
              <a:t>Интересный</a:t>
            </a:r>
          </a:p>
          <a:p>
            <a:pPr>
              <a:buFontTx/>
              <a:buChar char="-"/>
            </a:pPr>
            <a:r>
              <a:rPr lang="ru-RU" dirty="0" smtClean="0"/>
              <a:t>Естественный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764704"/>
            <a:ext cx="288032" cy="518457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97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tihi.ru/pics/2008/12/16/25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95" b="96045" l="2400" r="96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609830" y="1052736"/>
            <a:ext cx="3609830" cy="383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3275856" y="620688"/>
            <a:ext cx="4608512" cy="2160240"/>
            <a:chOff x="3275856" y="620688"/>
            <a:chExt cx="4608512" cy="2160240"/>
          </a:xfrm>
        </p:grpSpPr>
        <p:sp>
          <p:nvSpPr>
            <p:cNvPr id="6" name="Выноска-облако 5"/>
            <p:cNvSpPr/>
            <p:nvPr/>
          </p:nvSpPr>
          <p:spPr>
            <a:xfrm>
              <a:off x="3275856" y="620688"/>
              <a:ext cx="4608512" cy="2160240"/>
            </a:xfrm>
            <a:prstGeom prst="cloudCallo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491880" y="1268760"/>
              <a:ext cx="432233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400" dirty="0" smtClean="0"/>
                <a:t>Выполните упражнение № 269.</a:t>
              </a:r>
            </a:p>
            <a:p>
              <a:pPr algn="ctr"/>
              <a:endParaRPr lang="ru-RU" sz="24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01973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8.59917E-7 C 0.03004 -0.01063 0.06146 -0.00763 0.09202 -0.00277 C 0.09271 0.00069 0.09289 0.00462 0.0941 0.00786 C 0.09549 0.01179 0.09931 0.0141 0.1 0.01826 C 0.10191 0.03028 0.10122 0.04253 0.10191 0.05479 C 0.11928 0.0534 0.13455 0.04831 0.15087 0.05224 C 0.15226 0.05571 0.15365 0.05895 0.15487 0.06265 C 0.15573 0.06588 0.15435 0.07166 0.15678 0.07305 C 0.16042 0.07513 0.16441 0.07143 0.16858 0.0705 C 0.17587 0.06403 0.1816 0.05594 0.19011 0.05224 C 0.19341 0.04878 0.19653 0.04485 0.20001 0.04161 C 0.20382 0.03791 0.21164 0.03121 0.21164 0.03121 C 0.21494 0.03306 0.21876 0.03352 0.22136 0.03652 C 0.22483 0.04022 0.22882 0.06334 0.22935 0.06519 C 0.2316 0.07235 0.23525 0.0786 0.23716 0.08599 C 0.23785 0.08854 0.23855 0.09131 0.23924 0.09385 C 0.25869 0.092 0.26441 0.09154 0.28039 0.08599 C 0.28542 0.09501 0.29132 0.10287 0.29601 0.11211 C 0.29757 0.11835 0.30053 0.12413 0.30191 0.13038 C 0.30608 0.14864 0.30035 0.15141 0.31563 0.1565 C 0.32292 0.15349 0.33525 0.14216 0.34115 0.13569 C 0.34549 0.13107 0.35296 0.11997 0.35296 0.11997 C 0.36494 0.12575 0.36528 0.1424 0.37049 0.1565 C 0.37119 0.16089 0.37119 0.16551 0.37257 0.16967 C 0.37448 0.17545 0.38039 0.18539 0.38039 0.18539 C 0.38108 0.18793 0.38039 0.19348 0.3823 0.19302 C 0.38872 0.1914 0.39254 0.18216 0.39792 0.17753 C 0.40417 0.16112 0.40435 0.15326 0.41754 0.14864 C 0.42709 0.1699 0.42119 0.15326 0.42535 0.17753 C 0.42639 0.184 0.43126 0.19579 0.43126 0.19579 " pathEditMode="relative" ptsTypes="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620688"/>
            <a:ext cx="792088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Прочитайте, спишите, вставьте пропущенное окончание. Разберите членам предложения, обозначьте части речи. </a:t>
            </a:r>
          </a:p>
          <a:p>
            <a:pPr algn="ctr"/>
            <a:r>
              <a:rPr lang="ru-RU" sz="2400" dirty="0" smtClean="0"/>
              <a:t>Дайте характеристику предложению.</a:t>
            </a:r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3200" dirty="0" err="1" smtClean="0"/>
              <a:t>Очаровательн</a:t>
            </a:r>
            <a:r>
              <a:rPr lang="ru-RU" sz="3200" dirty="0" smtClean="0"/>
              <a:t>… лес стоит в серебре.</a:t>
            </a:r>
            <a:endParaRPr lang="ru-RU" sz="3200" dirty="0"/>
          </a:p>
        </p:txBody>
      </p:sp>
      <p:pic>
        <p:nvPicPr>
          <p:cNvPr id="4" name="Picture 2" descr="http://www.stihi.ru/pics/2008/12/16/25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95" b="96045" l="2400" r="96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2185943" cy="232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63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Тема22</Template>
  <TotalTime>116</TotalTime>
  <Words>86</Words>
  <Application>Microsoft Office PowerPoint</Application>
  <PresentationFormat>Экран (4:3)</PresentationFormat>
  <Paragraphs>25</Paragraphs>
  <Slides>11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Тема22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Используемые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Константин</dc:creator>
  <cp:lastModifiedBy>Константин</cp:lastModifiedBy>
  <cp:revision>61</cp:revision>
  <dcterms:created xsi:type="dcterms:W3CDTF">2013-02-09T15:57:55Z</dcterms:created>
  <dcterms:modified xsi:type="dcterms:W3CDTF">2013-06-04T18:21:41Z</dcterms:modified>
</cp:coreProperties>
</file>