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9" r:id="rId4"/>
    <p:sldId id="257" r:id="rId5"/>
    <p:sldId id="258" r:id="rId6"/>
    <p:sldId id="261" r:id="rId7"/>
    <p:sldId id="260" r:id="rId8"/>
    <p:sldId id="262" r:id="rId9"/>
    <p:sldId id="285" r:id="rId10"/>
    <p:sldId id="273" r:id="rId11"/>
    <p:sldId id="277" r:id="rId12"/>
    <p:sldId id="263" r:id="rId13"/>
    <p:sldId id="264" r:id="rId14"/>
    <p:sldId id="265" r:id="rId15"/>
    <p:sldId id="266" r:id="rId16"/>
    <p:sldId id="267" r:id="rId17"/>
    <p:sldId id="269" r:id="rId18"/>
    <p:sldId id="271" r:id="rId19"/>
    <p:sldId id="278" r:id="rId20"/>
    <p:sldId id="276" r:id="rId21"/>
    <p:sldId id="279" r:id="rId22"/>
    <p:sldId id="282" r:id="rId23"/>
    <p:sldId id="281" r:id="rId24"/>
    <p:sldId id="280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6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1AC1-5964-4C95-9734-7470681F90CE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260D-5B6C-4BB0-9E69-656BA0AF4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1AC1-5964-4C95-9734-7470681F90CE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260D-5B6C-4BB0-9E69-656BA0AF4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1AC1-5964-4C95-9734-7470681F90CE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260D-5B6C-4BB0-9E69-656BA0AF4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1AC1-5964-4C95-9734-7470681F90CE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260D-5B6C-4BB0-9E69-656BA0AF4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1AC1-5964-4C95-9734-7470681F90CE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260D-5B6C-4BB0-9E69-656BA0AF4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1AC1-5964-4C95-9734-7470681F90CE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260D-5B6C-4BB0-9E69-656BA0AF4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1AC1-5964-4C95-9734-7470681F90CE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260D-5B6C-4BB0-9E69-656BA0AF4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1AC1-5964-4C95-9734-7470681F90CE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260D-5B6C-4BB0-9E69-656BA0AF4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1AC1-5964-4C95-9734-7470681F90CE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260D-5B6C-4BB0-9E69-656BA0AF4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1AC1-5964-4C95-9734-7470681F90CE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260D-5B6C-4BB0-9E69-656BA0AF4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1AC1-5964-4C95-9734-7470681F90CE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260D-5B6C-4BB0-9E69-656BA0AF4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56000" contrast="-7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F1AC1-5964-4C95-9734-7470681F90CE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3260D-5B6C-4BB0-9E69-656BA0AF4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89;&#1086;&#1095;&#1080;.wmv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6a010535de5339970c0120a60c73df970c-800w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214422"/>
            <a:ext cx="8072494" cy="5286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72" y="0"/>
            <a:ext cx="8572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Символом каких игр являются пять разноцветных колец?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a010535de5339970c0120a60c73df970c-800w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500702"/>
            <a:ext cx="83420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       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m_f_488d6f6f4030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1857364"/>
            <a:ext cx="2344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ГИМНАСТИКА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57554" y="1785926"/>
            <a:ext cx="2122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ПЛАВАНИЕ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57950" y="1714488"/>
            <a:ext cx="1414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ТЕННИС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3857628"/>
            <a:ext cx="1466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ФУТБОЛ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28992" y="4000504"/>
            <a:ext cx="2278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ФЕХТОВАНИЕ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500826" y="3857628"/>
            <a:ext cx="205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ВЕЛОСПОРТ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715016"/>
            <a:ext cx="3000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БЕГ С ПРЕПЯТСТВИЯМИ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643306" y="6215082"/>
            <a:ext cx="1936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БОКС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00826" y="685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357950" y="6072206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Б</a:t>
            </a:r>
            <a:r>
              <a:rPr lang="ru-RU" sz="2800" b="1" dirty="0" smtClean="0">
                <a:solidFill>
                  <a:schemeClr val="bg1"/>
                </a:solidFill>
              </a:rPr>
              <a:t>АСКЕТБОЛ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3" grpId="0"/>
      <p:bldP spid="14" grpId="0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d9e68c7489e391be19dbb5de6814b26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43306" y="571480"/>
            <a:ext cx="41440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БИАТЛОН</a:t>
            </a:r>
            <a:endParaRPr lang="ru-RU" sz="6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storage.canoe.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92933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          </a:t>
            </a:r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ХОККЕЙ С ШАЙБОЙ</a:t>
            </a:r>
            <a:endParaRPr lang="ru-RU" sz="6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winterolympic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357826"/>
            <a:ext cx="11694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КОНЬКОБЕЖНЫЙ СПОРТ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Tori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50070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Monotype Corsiva" pitchFamily="66" charset="0"/>
              </a:rPr>
              <a:t>   </a:t>
            </a:r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ФИГУРНОЕ КАТАНИЕ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_20_2098_XTP2D00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143372" y="61436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71736" y="5500702"/>
            <a:ext cx="36792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БОБСЛЕЙ</a:t>
            </a:r>
            <a:endParaRPr lang="ru-RU" sz="6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Мои документы\Мои рисунки\02-17_og-day5_press_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868" y="500042"/>
            <a:ext cx="38715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latin typeface="Monotype Corsiva" pitchFamily="66" charset="0"/>
              </a:rPr>
              <a:t>КЁРЛИНГ</a:t>
            </a:r>
            <a:endParaRPr lang="ru-RU" sz="66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41262506_1237492431_61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4929198"/>
            <a:ext cx="6000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Monotype Corsiva" pitchFamily="66" charset="0"/>
              </a:rPr>
              <a:t>ПРЫЖКИ </a:t>
            </a:r>
            <a:br>
              <a:rPr lang="ru-RU" sz="60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chemeClr val="bg1"/>
                </a:solidFill>
                <a:latin typeface="Monotype Corsiva" pitchFamily="66" charset="0"/>
              </a:rPr>
              <a:t>С ТРАМПЛИНА</a:t>
            </a:r>
            <a:endParaRPr lang="ru-RU" sz="6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285861"/>
            <a:ext cx="74295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Какие еще </a:t>
            </a:r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зимние</a:t>
            </a:r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олимпийские виды спорта  вы знаете?</a:t>
            </a:r>
            <a:endParaRPr lang="ru-RU" sz="6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Тема урока: </a:t>
            </a:r>
            <a:r>
              <a:rPr lang="ru-RU" sz="6600" b="1" u="sng" dirty="0" smtClean="0">
                <a:solidFill>
                  <a:srgbClr val="FF0000"/>
                </a:solidFill>
                <a:latin typeface="Monotype Corsiva" pitchFamily="66" charset="0"/>
              </a:rPr>
              <a:t>Олимпийские игры. </a:t>
            </a:r>
            <a:endParaRPr lang="ru-RU" sz="6600" b="1" u="sng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643174" y="928670"/>
            <a:ext cx="4214842" cy="150019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85720" y="4429132"/>
            <a:ext cx="4143404" cy="164307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ЗИМНЯЯ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786314" y="4429132"/>
            <a:ext cx="4071966" cy="164307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ЛЕТНЯЯ</a:t>
            </a:r>
            <a:endParaRPr lang="ru-RU" sz="3600" b="1" dirty="0">
              <a:latin typeface="Monotype Corsiva" pitchFamily="66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2214546" y="2714620"/>
            <a:ext cx="1928826" cy="135732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5" idx="0"/>
          </p:cNvCxnSpPr>
          <p:nvPr/>
        </p:nvCxnSpPr>
        <p:spPr>
          <a:xfrm rot="16200000" flipH="1">
            <a:off x="5089925" y="2696760"/>
            <a:ext cx="2000264" cy="146447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57554" y="928670"/>
            <a:ext cx="3143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ОЛИМПИАДА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0"/>
            <a:ext cx="8429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ПАРАЛИМПИЙСКИЕ   ИГРЫ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Documents and Settings\Admin\Мои документы\Мои рисунки\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8429684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Мои документы\Мои рисунки\vladikin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86314" cy="68580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642918"/>
            <a:ext cx="4357686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00232" y="0"/>
            <a:ext cx="859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ОЛЕСЯ    ВЛАДЫКИНА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x_e2d6d5d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0034" y="5643578"/>
            <a:ext cx="8215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           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ИРЕК ЗАРИПОВ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чи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571612"/>
            <a:ext cx="85011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                      Автор презентации </a:t>
            </a:r>
          </a:p>
          <a:p>
            <a:r>
              <a:rPr lang="ru-RU" sz="3600" b="1" dirty="0" smtClean="0">
                <a:latin typeface="Monotype Corsiva" pitchFamily="66" charset="0"/>
              </a:rPr>
              <a:t>               учитель начальных классов</a:t>
            </a:r>
          </a:p>
          <a:p>
            <a:r>
              <a:rPr lang="ru-RU" sz="3600" b="1" dirty="0" smtClean="0">
                <a:latin typeface="Monotype Corsiva" pitchFamily="66" charset="0"/>
              </a:rPr>
              <a:t>                         </a:t>
            </a:r>
            <a:r>
              <a:rPr lang="ru-RU" sz="3600" b="1" dirty="0" err="1" smtClean="0">
                <a:latin typeface="Monotype Corsiva" pitchFamily="66" charset="0"/>
              </a:rPr>
              <a:t>Гашунина</a:t>
            </a:r>
            <a:r>
              <a:rPr lang="ru-RU" sz="3600" b="1" dirty="0" smtClean="0">
                <a:latin typeface="Monotype Corsiva" pitchFamily="66" charset="0"/>
              </a:rPr>
              <a:t> Е.С.</a:t>
            </a:r>
          </a:p>
          <a:p>
            <a:pPr algn="ctr"/>
            <a:r>
              <a:rPr lang="ru-RU" sz="3600" b="1" dirty="0" smtClean="0">
                <a:latin typeface="Monotype Corsiva" pitchFamily="66" charset="0"/>
              </a:rPr>
              <a:t>2012 год</a:t>
            </a:r>
            <a:endParaRPr lang="ru-RU" sz="36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arta-grecii-geograficheskay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928663" y="4857760"/>
            <a:ext cx="7786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Олимпийские игры зародились в Древней </a:t>
            </a:r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Г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реции.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 колец - 5 частей Света</a:t>
            </a:r>
            <a:endParaRPr lang="ru-RU" dirty="0"/>
          </a:p>
        </p:txBody>
      </p:sp>
      <p:pic>
        <p:nvPicPr>
          <p:cNvPr id="4" name="Содержимое 3" descr="stiraushayasya_karta_podarok_puteshestvenniku_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858155"/>
          </a:xfrm>
        </p:spPr>
      </p:pic>
      <p:sp>
        <p:nvSpPr>
          <p:cNvPr id="5" name="TextBox 4"/>
          <p:cNvSpPr txBox="1"/>
          <p:nvPr/>
        </p:nvSpPr>
        <p:spPr>
          <a:xfrm>
            <a:off x="5643570" y="17859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14810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143372" y="1785926"/>
            <a:ext cx="1292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Европа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86512" y="1857364"/>
            <a:ext cx="93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Азия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286644" y="3357562"/>
            <a:ext cx="1533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Океания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643438" y="3357562"/>
            <a:ext cx="1383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Африка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428728" y="3000372"/>
            <a:ext cx="1584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Америка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142976" y="0"/>
            <a:ext cx="6858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Monotype Corsiva" pitchFamily="66" charset="0"/>
              </a:rPr>
              <a:t>        </a:t>
            </a: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5 колец-5 частей света</a:t>
            </a:r>
            <a:endParaRPr lang="ru-RU" sz="4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7" descr="v7n6c2STj_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357166"/>
            <a:ext cx="8215370" cy="6215105"/>
          </a:xfrm>
          <a:noFill/>
          <a:ln/>
        </p:spPr>
      </p:pic>
      <p:sp>
        <p:nvSpPr>
          <p:cNvPr id="5" name="TextBox 4"/>
          <p:cNvSpPr txBox="1"/>
          <p:nvPr/>
        </p:nvSpPr>
        <p:spPr>
          <a:xfrm>
            <a:off x="500034" y="5072074"/>
            <a:ext cx="82868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Зевс-бог всех богов в Древней Греции, в честь которого проводились первые олимпийские игры.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7214"/>
            <a:ext cx="9144000" cy="75978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5500703"/>
            <a:ext cx="9143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В каких видах спорта соревновались древние греки?</a:t>
            </a:r>
            <a:endParaRPr lang="ru-RU" sz="40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28596" y="571480"/>
            <a:ext cx="3714776" cy="1643074"/>
          </a:xfrm>
          <a:prstGeom prst="ellipse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CITIUS!</a:t>
            </a:r>
            <a:endParaRPr lang="ru-RU" sz="5400" dirty="0"/>
          </a:p>
        </p:txBody>
      </p:sp>
      <p:sp>
        <p:nvSpPr>
          <p:cNvPr id="5" name="Овал 4"/>
          <p:cNvSpPr/>
          <p:nvPr/>
        </p:nvSpPr>
        <p:spPr>
          <a:xfrm>
            <a:off x="428596" y="2428868"/>
            <a:ext cx="3857652" cy="1785950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ALTIUS!</a:t>
            </a:r>
            <a:endParaRPr lang="ru-RU" sz="5400" dirty="0"/>
          </a:p>
        </p:txBody>
      </p:sp>
      <p:sp>
        <p:nvSpPr>
          <p:cNvPr id="6" name="Овал 5"/>
          <p:cNvSpPr/>
          <p:nvPr/>
        </p:nvSpPr>
        <p:spPr>
          <a:xfrm>
            <a:off x="500034" y="4500570"/>
            <a:ext cx="3786214" cy="1714512"/>
          </a:xfrm>
          <a:prstGeom prst="ellipse">
            <a:avLst/>
          </a:prstGeom>
          <a:solidFill>
            <a:srgbClr val="00B0F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FORTIUS</a:t>
            </a:r>
            <a:endParaRPr lang="ru-RU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5429257" y="1357298"/>
            <a:ext cx="31432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Девизом олимпийского движения с давних времен являются слова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6248" y="5000636"/>
            <a:ext cx="485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  Что  они означают?</a:t>
            </a:r>
            <a:endParaRPr lang="ru-RU" sz="36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85720" y="571480"/>
            <a:ext cx="3857652" cy="1643074"/>
          </a:xfrm>
          <a:prstGeom prst="ellipse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CITIUS!</a:t>
            </a:r>
            <a:endParaRPr lang="ru-RU" sz="5400" dirty="0"/>
          </a:p>
        </p:txBody>
      </p:sp>
      <p:sp>
        <p:nvSpPr>
          <p:cNvPr id="5" name="Овал 4"/>
          <p:cNvSpPr/>
          <p:nvPr/>
        </p:nvSpPr>
        <p:spPr>
          <a:xfrm>
            <a:off x="285720" y="2428868"/>
            <a:ext cx="4000528" cy="1785950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ALTIUS!</a:t>
            </a:r>
            <a:endParaRPr lang="ru-RU" sz="5400" dirty="0"/>
          </a:p>
        </p:txBody>
      </p:sp>
      <p:sp>
        <p:nvSpPr>
          <p:cNvPr id="6" name="Овал 5"/>
          <p:cNvSpPr/>
          <p:nvPr/>
        </p:nvSpPr>
        <p:spPr>
          <a:xfrm>
            <a:off x="285720" y="4500570"/>
            <a:ext cx="4000528" cy="1714512"/>
          </a:xfrm>
          <a:prstGeom prst="ellipse">
            <a:avLst/>
          </a:prstGeom>
          <a:solidFill>
            <a:srgbClr val="00B0F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FORTIUS</a:t>
            </a:r>
            <a:r>
              <a:rPr lang="ru-RU" sz="5400" dirty="0" smtClean="0"/>
              <a:t>!</a:t>
            </a:r>
            <a:endParaRPr lang="ru-RU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5786446" y="357166"/>
            <a:ext cx="3071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          </a:t>
            </a:r>
            <a:r>
              <a:rPr lang="ru-RU" sz="4400" b="1" dirty="0" smtClean="0">
                <a:latin typeface="Monotype Corsiva" pitchFamily="66" charset="0"/>
              </a:rPr>
              <a:t>БЫСТРЕЕ</a:t>
            </a:r>
            <a:endParaRPr lang="ru-RU" sz="4400" b="1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6248" y="5000636"/>
            <a:ext cx="485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 </a:t>
            </a:r>
            <a:endParaRPr lang="ru-RU" sz="3600" b="1" dirty="0">
              <a:latin typeface="Monotype Corsiva" pitchFamily="66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286248" y="1428736"/>
            <a:ext cx="1571636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357686" y="3214686"/>
            <a:ext cx="1357322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8" idx="1"/>
          </p:cNvCxnSpPr>
          <p:nvPr/>
        </p:nvCxnSpPr>
        <p:spPr>
          <a:xfrm rot="10800000" flipH="1">
            <a:off x="4286248" y="5286388"/>
            <a:ext cx="1643074" cy="3741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00760" y="2786058"/>
            <a:ext cx="1928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Monotype Corsiva" pitchFamily="66" charset="0"/>
              </a:rPr>
              <a:t>ВЫШЕ</a:t>
            </a:r>
            <a:endParaRPr lang="ru-RU" sz="4400" b="1" dirty="0">
              <a:latin typeface="Monotype Corsiva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00760" y="5214950"/>
            <a:ext cx="2786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Monotype Corsiva" pitchFamily="66" charset="0"/>
              </a:rPr>
              <a:t>СИЛЬНЕЕ</a:t>
            </a:r>
            <a:endParaRPr lang="ru-RU" sz="4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  <p:bldP spid="8" grpId="1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857364"/>
            <a:ext cx="2095515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643050"/>
            <a:ext cx="2286016" cy="19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000504"/>
            <a:ext cx="1538299" cy="135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4643446"/>
            <a:ext cx="1114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2928934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56" y="457200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2066" y="3429000"/>
            <a:ext cx="1762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71934" y="485776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14348" y="571480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Что общего у этих предметов? На какие две группы их можно разделить?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162</Words>
  <Application>Microsoft Office PowerPoint</Application>
  <PresentationFormat>Экран (4:3)</PresentationFormat>
  <Paragraphs>54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5 колец - 5 частей Света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Катя</cp:lastModifiedBy>
  <cp:revision>4</cp:revision>
  <dcterms:created xsi:type="dcterms:W3CDTF">2012-11-05T13:00:25Z</dcterms:created>
  <dcterms:modified xsi:type="dcterms:W3CDTF">2012-12-16T15:27:46Z</dcterms:modified>
</cp:coreProperties>
</file>