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9" r:id="rId4"/>
    <p:sldId id="260" r:id="rId5"/>
    <p:sldId id="262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4" autoAdjust="0"/>
    <p:restoredTop sz="94660"/>
  </p:normalViewPr>
  <p:slideViewPr>
    <p:cSldViewPr>
      <p:cViewPr varScale="1">
        <p:scale>
          <a:sx n="85" d="100"/>
          <a:sy n="85" d="100"/>
        </p:scale>
        <p:origin x="-83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89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0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52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2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3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0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5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75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0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13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598C9-AB4B-4E40-9E58-BF3F23479773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050CE-C826-4BCE-A30F-2B003A3A1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00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a/a4/Tom_bei_Tomsk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dirty="0" smtClean="0"/>
              <a:t>Водоёмы нашего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77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2656"/>
            <a:ext cx="7772400" cy="54363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Наиболее </a:t>
            </a:r>
            <a:r>
              <a:rPr lang="ru-RU" dirty="0"/>
              <a:t>крупными реками нашей области являются Томь, Кия, </a:t>
            </a:r>
            <a:r>
              <a:rPr lang="ru-RU" dirty="0" err="1"/>
              <a:t>Яя</a:t>
            </a:r>
            <a:r>
              <a:rPr lang="ru-RU" dirty="0"/>
              <a:t>, </a:t>
            </a:r>
            <a:r>
              <a:rPr lang="ru-RU" dirty="0" err="1"/>
              <a:t>Чумыш</a:t>
            </a:r>
            <a:r>
              <a:rPr lang="ru-RU" dirty="0"/>
              <a:t>, Чулым. Все реки принадлежат бассейну реки Оби, которая занимает первое место в Росси по площади водосбора. 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6937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63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Река Томь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http://krai.myschool44.edu.ru/pics/vodoyomy/tom_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629848"/>
            <a:ext cx="7632848" cy="4823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1076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01208"/>
            <a:ext cx="6494512" cy="1152128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Томь </a:t>
            </a:r>
            <a:r>
              <a:rPr lang="ru-RU" sz="2400" dirty="0"/>
              <a:t>с</a:t>
            </a:r>
            <a:r>
              <a:rPr lang="ru-RU" sz="2400" dirty="0" smtClean="0"/>
              <a:t>амая </a:t>
            </a:r>
            <a:r>
              <a:rPr lang="ru-RU" sz="2400" dirty="0"/>
              <a:t>большая и полноводная река Кемеровской области </a:t>
            </a:r>
            <a:r>
              <a:rPr lang="ru-RU" sz="2400" dirty="0" smtClean="0"/>
              <a:t>.  Правый приток Оби.  Длина 827 км. Площадь бассейна 62030 км2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63688" y="5301207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http://krai.myschool44.edu.ru/pics/vodoyomy/tom_3.pn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" r="5520"/>
          <a:stretch>
            <a:fillRect/>
          </a:stretch>
        </p:blipFill>
        <p:spPr bwMode="auto">
          <a:xfrm>
            <a:off x="683568" y="692696"/>
            <a:ext cx="7632848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268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Река Томь имеет более 115 притоков</a:t>
            </a:r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 </a:t>
            </a:r>
            <a:r>
              <a:rPr lang="ru-RU" sz="2800" b="1" dirty="0"/>
              <a:t>Наиболее крупными из них являются </a:t>
            </a:r>
            <a:endParaRPr lang="ru-RU" sz="2800" b="1" dirty="0" smtClean="0"/>
          </a:p>
          <a:p>
            <a:r>
              <a:rPr lang="ru-RU" sz="2800" b="1" dirty="0" err="1" smtClean="0"/>
              <a:t>Бельсу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Уса, </a:t>
            </a:r>
            <a:endParaRPr lang="ru-RU" sz="2800" b="1" dirty="0" smtClean="0"/>
          </a:p>
          <a:p>
            <a:r>
              <a:rPr lang="ru-RU" sz="2800" b="1" dirty="0" err="1" smtClean="0"/>
              <a:t>Мрас</a:t>
            </a:r>
            <a:r>
              <a:rPr lang="ru-RU" sz="2800" b="1" dirty="0" smtClean="0"/>
              <a:t>-Су,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Кондома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 </a:t>
            </a:r>
            <a:r>
              <a:rPr lang="ru-RU" sz="2800" b="1" dirty="0" err="1"/>
              <a:t>Тайдон</a:t>
            </a:r>
            <a:r>
              <a:rPr lang="ru-RU" sz="2800" b="1" dirty="0"/>
              <a:t> и др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Все они находятся на территории нашей области.</a:t>
            </a:r>
          </a:p>
          <a:p>
            <a:r>
              <a:rPr lang="ru-RU" b="1" dirty="0"/>
              <a:t> </a:t>
            </a:r>
          </a:p>
        </p:txBody>
      </p:sp>
      <p:pic>
        <p:nvPicPr>
          <p:cNvPr id="8" name="Объект 7" descr="File:Tom bei Tomsk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4824536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4470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Кия</a:t>
            </a:r>
            <a:endParaRPr lang="ru-RU" dirty="0"/>
          </a:p>
        </p:txBody>
      </p:sp>
      <p:pic>
        <p:nvPicPr>
          <p:cNvPr id="4" name="Объект 3" descr="http://krai.myschool44.edu.ru/pics/vodoyomy/kiya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15562"/>
            <a:ext cx="7632848" cy="47377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72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4754881"/>
            <a:ext cx="5486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5445224"/>
            <a:ext cx="6494512" cy="1224136"/>
          </a:xfrm>
        </p:spPr>
        <p:txBody>
          <a:bodyPr>
            <a:normAutofit lnSpcReduction="10000"/>
          </a:bodyPr>
          <a:lstStyle/>
          <a:p>
            <a:r>
              <a:rPr lang="ru-RU" sz="2400" dirty="0" err="1"/>
              <a:t>Ки́я</a:t>
            </a:r>
            <a:r>
              <a:rPr lang="ru-RU" sz="2400" dirty="0"/>
              <a:t> — река в Кемеровской и Томской областях, левый приток реки Чулым (бассейн Оби).</a:t>
            </a:r>
          </a:p>
          <a:p>
            <a:r>
              <a:rPr lang="ru-RU" sz="2400" dirty="0"/>
              <a:t>Длина 548 км, площадь бассейна 32,2 тыс. км². </a:t>
            </a:r>
          </a:p>
          <a:p>
            <a:endParaRPr lang="ru-RU" dirty="0"/>
          </a:p>
        </p:txBody>
      </p:sp>
      <p:pic>
        <p:nvPicPr>
          <p:cNvPr id="5" name="Рисунок 4" descr="р. Кия село Колеул Кемеровская область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4936" cy="4824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7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367338"/>
            <a:ext cx="8136904" cy="137403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ОЗЕРО БОЛЬШОЙ БЕРЧИКУЛЬ</a:t>
            </a:r>
          </a:p>
          <a:p>
            <a:pPr algn="ctr"/>
            <a:endParaRPr lang="ru-RU" sz="2400" b="1" dirty="0"/>
          </a:p>
          <a:p>
            <a:pPr algn="ctr"/>
            <a:r>
              <a:rPr lang="ru-RU" sz="1800" b="1" dirty="0" smtClean="0"/>
              <a:t>Самое крупное озеро нашего края.</a:t>
            </a:r>
            <a:r>
              <a:rPr lang="ru-RU" sz="1800" b="1" dirty="0"/>
              <a:t> </a:t>
            </a:r>
            <a:r>
              <a:rPr lang="ru-RU" sz="1800" b="1" dirty="0" smtClean="0"/>
              <a:t>Длиной 8 км  </a:t>
            </a:r>
            <a:r>
              <a:rPr lang="ru-RU" sz="1800" b="1" dirty="0"/>
              <a:t>и шириной около </a:t>
            </a:r>
            <a:r>
              <a:rPr lang="ru-RU" sz="1800" b="1" dirty="0" smtClean="0"/>
              <a:t>4 км.</a:t>
            </a:r>
            <a:endParaRPr lang="ru-RU" sz="1800" b="1" dirty="0"/>
          </a:p>
        </p:txBody>
      </p:sp>
      <p:pic>
        <p:nvPicPr>
          <p:cNvPr id="5" name="Рисунок 4" descr="http://krai.myschool44.edu.ru/pics/vodoyomy/bolshoj_berchikul.pn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" b="1083"/>
          <a:stretch>
            <a:fillRect/>
          </a:stretch>
        </p:blipFill>
        <p:spPr bwMode="auto">
          <a:xfrm>
            <a:off x="683569" y="549275"/>
            <a:ext cx="7560320" cy="4759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217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 err="1"/>
              <a:t>Берчикуле</a:t>
            </a:r>
            <a:r>
              <a:rPr lang="ru-RU" dirty="0"/>
              <a:t> обитает много видов рыб, среди которых: лещ, карп, толстолобик, белый амур, пелядь, щука, окунь, сорога, ерш, язь, линь и др. </a:t>
            </a:r>
          </a:p>
        </p:txBody>
      </p:sp>
    </p:spTree>
    <p:extLst>
      <p:ext uri="{BB962C8B-B14F-4D97-AF65-F5344CB8AC3E}">
        <p14:creationId xmlns:p14="http://schemas.microsoft.com/office/powerpoint/2010/main" val="2953443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102</TotalTime>
  <Words>145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Водоёмы нашего края</vt:lpstr>
      <vt:lpstr>  Наиболее крупными реками нашей области являются Томь, Кия, Яя, Чумыш, Чулым. Все реки принадлежат бассейну реки Оби, которая занимает первое место в Росси по площади водосбора.   </vt:lpstr>
      <vt:lpstr> Река Томь </vt:lpstr>
      <vt:lpstr>Томь самая большая и полноводная река Кемеровской области .  Правый приток Оби.  Длина 827 км. Площадь бассейна 62030 км2</vt:lpstr>
      <vt:lpstr>Река Томь имеет более 115 притоков.</vt:lpstr>
      <vt:lpstr>Река Кия</vt:lpstr>
      <vt:lpstr>Презентация PowerPoint</vt:lpstr>
      <vt:lpstr>Презентация PowerPoint</vt:lpstr>
      <vt:lpstr>В Берчикуле обитает много видов рыб, среди которых: лещ, карп, толстолобик, белый амур, пелядь, щука, окунь, сорога, ерш, язь, линь и др.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Водоёмы Кемеровской области</dc:title>
  <dc:creator>User</dc:creator>
  <cp:lastModifiedBy>User</cp:lastModifiedBy>
  <cp:revision>16</cp:revision>
  <dcterms:created xsi:type="dcterms:W3CDTF">2012-11-30T14:42:18Z</dcterms:created>
  <dcterms:modified xsi:type="dcterms:W3CDTF">2012-12-01T05:31:43Z</dcterms:modified>
</cp:coreProperties>
</file>