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9" r:id="rId5"/>
    <p:sldId id="270" r:id="rId6"/>
    <p:sldId id="271" r:id="rId7"/>
    <p:sldId id="257" r:id="rId8"/>
    <p:sldId id="258" r:id="rId9"/>
    <p:sldId id="260" r:id="rId10"/>
    <p:sldId id="261" r:id="rId11"/>
    <p:sldId id="262" r:id="rId12"/>
    <p:sldId id="263" r:id="rId13"/>
    <p:sldId id="267" r:id="rId14"/>
    <p:sldId id="26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C11B-A501-4B3A-9D35-CD399388E00E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5153-E5F7-4001-8A50-3DB8BA874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fotki.yandex.ru/users/sunny-fanny/view/126766/?page=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2286000"/>
            <a:ext cx="7772400" cy="1470025"/>
          </a:xfrm>
        </p:spPr>
        <p:txBody>
          <a:bodyPr/>
          <a:lstStyle/>
          <a:p>
            <a:r>
              <a:rPr lang="ru-RU" dirty="0" smtClean="0"/>
              <a:t>Где зимуют птицы?</a:t>
            </a:r>
            <a:endParaRPr lang="ru-RU" dirty="0"/>
          </a:p>
        </p:txBody>
      </p:sp>
      <p:pic>
        <p:nvPicPr>
          <p:cNvPr id="11266" name="Picture 2" descr="http://t2.gstatic.com/images?q=tbn:ANd9GcSvuXPIOlbZtV9xyXbAyGLqYOhWZOP1gY3BkZl7tXyRWgmOES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Где зимуют птицы?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285728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Вдали мелькают сойки –</a:t>
            </a:r>
            <a:br>
              <a:rPr lang="ru-RU" dirty="0" smtClean="0"/>
            </a:br>
            <a:r>
              <a:rPr lang="ru-RU" dirty="0" smtClean="0"/>
              <a:t>Синие ковбойки.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AutoShape 2" descr="data:image/jpg;base64,/9j/4AAQSkZJRgABAQAAAQABAAD/2wCEAAkGBhAPEBAPDw8PDw8PDw8PDw8PDw8PEA8PFBAVFBQQFhQXGyYeGBkjGRQUHzAgIycpLS0sFR4xNTAqNSYrLCkBCQoKDgwOFw8PFywcHBwsKSktKSkpKSkpKSopKSkpKSkpNSkpKSkpKSkpKSkpKSkpKSkpKSkpKSkpLCk1KSk2Nv/AABEIALoBEAMBIgACEQEDEQH/xAAbAAACAwEBAQAAAAAAAAAAAAABAgADBQQGB//EADsQAAIBAgQDBgMHAwIHAAAAAAECAAMRBBIhMQVBUQYTIjJhcYGRoTNCUmKx0fAUweFTcgcVI2NzsvH/xAAZAQADAQEBAAAAAAAAAAAAAAABAgMABAX/xAAkEQEBAAICAgICAgMAAAAAAAAAAQIRAyESMQRBEyJRkTJCYf/aAAwDAQACEQMRAD8AxFEe8AgM869gIMa8S8l4uhNeKZM0BaHTK3E53SXsZWZbDYVQacUpOi0VxLSp6c8IMjQCPCLFaODKljxTw15AYBDaLTGEkgkiskMEkzIYphMUmEAJgvIYDAGwZpSzR3MpaPITZGMrJjtEIjhshMUxyItpmACOBAqyxVgogI4jBYyrE2zdimNFM5FykwXkMkaCBMBaQwWjQAJgtGtIRKQCRGlmWKwjwqkiLllpEmWNsuiBY4WMFjWi2mLlktDAYopJaSECYAtDaG0hmZWYrR2E7cP2cxlW3d4XENcXBFGoAR1uRaEKzICZtVeyGOW18LU12y5HPsQpJB95lYvCVKTZatN6bfhdWQ+9jG0WuYxDHaIxhhCERSI0EZiMIuWORIBNRBVliiACOoiURAjBYVEcCTpmwBFYR4jTli6swWjQSsCoFkKx1EhWAFdoDLMsQwytohlbSxjEMrjWsKBHCwqssCxtlIFgYSwiKRAyowQkSCEEAjASCGAUgMa09R2T7FNiStavenhr3F9Gr+i9F/N8uowyW3Ua3/DXs8tmxlVLny0Ay3AA3qAdb6A+hnrMbx4U0cZx32ZFWmVLsWZlCqEBBYm/XS9yQBeXjGKqqlMKqiyrawAA0AtymZ2nAamLZBUUXzWBcEW1XTQ2uL7i+nSWwvcjoyw8cWZie3TrlpslCpWJC1Fo1VYUxkBDFWsbZulxbYnQHO7TdohVUaJWD2CplUgljluFcEKAddtTcT55juG1KVeria9RqjM185qMxY2sNDtf1Om2s7uz/ESzrTYi4uxO+UqQ3L950+Ul1pz3Hc25+I4dQSyAKDrlBuPdfyg6ehmewnreO1qbg08uZimcNoCjgiw9m2+E8syyPLj43c+0FBEWXlYhWTlZXaECG0IhrCFjZYVj2kqwAQw2gtFO2IpjSWnMqrtJlllpLQyiCiNaQCGDbEIlbCWmVtDGUtIqxmEemktiFRKcsCS1KcfJDsHMyyphOp1lDrGgOdhFAlrLLsFw6rXbJSps7c7DRfUnYD3jM51EvoYdqjBKas7HZVUsx+AnreF9ghYPiKoP/bpH6Ft/kB7z0NIUsMuSkiUxztYFv9zbn4mbSmPHb76ZfZ3sPTpAV8cFZ90w9wUX1qEaMfyjTrfYehrcUWzMW2Fh0UW2A5bWmBjONAAknTrcfrPPY7jAe4D6Ea2W/wCpguF07MMccF/Fe3BDEU0awPmLLr7AEj5zwvaLttisW4SmatMC4IVrvUa+5yjkOQmxg8LSL3qbXt1J/aemwOAw9L7GmgPMinpeVwkiXNlb6fKHwWOxZBK4mubaFs5Fr8i2nKbeE7M4ykgvTVje+UOmg6bjnbSfQ6hJa1+l7D6npMziuMFO6rq56/dHUwXlsu4h4TXbyy9ou6vRr0Xpk6kvck6dT/mKMSlTVCGGuo+G/wA50ul99b6m+tz1iZLbaQ5fI88fGxHwm9xzlYpEvKxGWSlLcXOwgEsZYlo2yCI4MUCOBFoiDCRABDeIaNW8gMgktOfSxobRbyXiiIhgEImZLRGSWAxjHjOcU5fTpwosvRI+ylVYxWWhISkGx05XWc7rO1knoeyXZA4lhWrLbDjUA6d8RyH5ep57dbPjdtrbP7N9i6mLHe1L06F9D9+r6L0H5vlfl76hw5aNMU6NNKSLyCi1/wARJ1Y+s0q2IWnZdNBZVUbDawtoJ53j/aCpSAVFJd/CqqMzFjyHr7S8/iL44eM3VfFeLpSFi2o0toNbdZgcQ4gVpGo5Cg+TNozabi405/y04K1fugtWsWq1nzFKe4RvXqbkfEzzmPxFauyhiCQLkk6Anc6c7SuMv22Vn0nEsU1Q5ySc17C+wvb+xmeMSd9Y2KITwDU87++9oEo6esNzn00lnsVrNy09Z6XgvESwys2vT03Os86tHr8BO3AnK1+mp6SWXfo8sevFZV1JsBqff+Wnm+IVxUqM67Na3wUD+0qx2MLJa58RtbqTtIKdgB0AEhnbOqlya1FBEQrOgrK2WJKgoIlbCXkRCseUHOyxMsuZYmWPslhQscLJaMItGQtoCJ0YfDNVdadNS7uwVVXUsx2E9Jh+wRDH+pxeHoIvntneoOdgCANiNb85pLR0ybQwkRZBUDBCRARABhCYokvBoTAwgxI6CNpl1ITpQSmkJ0JBa0iwCAiMDHrUimGrYtjko0vArkXNSudFpoOZB1J2AB3OzYY3O6g3pVR4hQoVFaunehbM1O9hlv8AePUjl7XnucD2/wAHilRMNUQVSpZ6N7PRRVu2nQAbjkJ8IxOIr4uqtGir1KlRstOmguzn+a3PqTPpHAuC0+FURRcCtjcQQcQiOCGIUMMOp6GnUJF/MybHS3pYcEs8Yjnz/im3va9dFVz3iAoCalVw2WmuZlNgBdrFG2003mNh1Cq+IqVtLMAVKozsR5UIzHUMttSSCNBcTyNTHPiaoz1R3ZHfNlZlUorMtVwwFlYql2pMLeI87Tk45x8LZA62QhQg0VQr6qvP7hFwPuUWFtp0zgx45u1zX5OfLdSL+1faIarR8uYDOo8TqA2VFIN8pVGIA/1BazAzz1PiZSnkUDOd2AHtmJ5mwGgsB0vOA4hibqLk6Fm+Fyq8rkE89WO150UEJ5a+05+Tm8v1x9Ozh4PH9svZKdLmTqdfW870Atbb+eki0PQy4Uren6yHp01UE3Jv+kiMNfQ6/vLmXYC4HL947qB4QPEfkBzPvNaVThhmYkjRbAX/ABWnSwhChRYQEzizy8rtLK7IYhEsktFlK52WVlZ0OJURHlBQyxMs6CsfD4N6rZKaM7dFGw6noPU6SkoOS01+B9l6+LJKgUqKa1MRV8FJB7nzH0H0lVLuMPVPfr3opqraEPSzkeUhSC5vyuAevKUY7jrVFVA9TutMlLMco8NtANN7npqZecfW6EvenrKPaDCcOVqWCpGpiGIRsXUsWyEEltrIoAHhH4huZ4rtBxmo7l3qM7EAZiBdjqL8+gnNXxpJtcX2YaElj0BH8+EqGDzjxXXa9tM3vuIdyQ+tPSFYhWXmKVnBKeqcsmSWhYQJtgpNOKVnUwlRWGUFQEuRYAssWHbLUWWrESa3BeB1MU5VLKi61KreRB69T6RJLldQ/pj4isxZKNIM1aqwRFUXa5Nhb19eWp5T6PxrsbTxHDaGArVe6aiKTh6K5vGgIYhWIupzNqSN7zgw+NwfDc64WmcRiTpUrkAsx/CD91R0GnuZ53j/AGsxTqSzimpPlpDO59ydPi234J6XHhOPFP8AyrSw/B+H8Ow9WjRYrUqoaVTFko1Y35AnTTcIthp97eeL4p2kRSaKeI2y1KdBu8uCUdkeqNLBs7IVPhuRLcBgWxJvWutM3GXMzO69Gc62/KMq+k0amBo00sqIqqLBFUKPe8tj8jwnUDP4f5LLldPIUmxT5vEaQfKWy+ZitvFceW+VSQNyL3irw3L+5P8AebdZxuo236D4TmJFje4tsOsjnnln3a6MOLDjmsY5Ew4G12PtYfWXLTtyjKOu3K0vpJf0H1krdKImmp+m8tVfT2G/1jCne9uXORjl2uSdvX/EHkFhar2I/EZZRo2Fz5jv+0lHDkeJvN+kukOTk31E7VTLEIlzSphIxOxXaQx1pkgnQAbsSAB7kx6VTChS9bE2AJstJO8LWF/PfKPhffaVx48svULbHM80+E9k8Vihmp0iKYF+9qeCnb0J1b4AycH7T4VO8NHCLWqBh3b1gSVAS7Ehjl0IbULc+nOjiPbbF4lixqlBYqUSyqCvt015y+PBrvKtO/Tao8E4dhlp1MbiHrGoLrRoI6AEfdckZweVrLMbjvbsCmcPhqC0MNbNlpZQ1QjbMdzzNzfYTz2MxRUg3zDW9yRY7DX4/WZ3jqeFVLa3JtoN+Z0EpPHH0bx67dq4zvHHd3OUZmDeFQ19CvPym1yfXnA9JmKhTlRR5Rpa+5HzleH4Qy+I1LN0AuLdL6Tto0Mt9S1+sGXJsNSeldHChdd2O7HUmXQkSSQNuKZLwicpy2hAjSTABEQiWxDMBbRlEEvoBFAqVVdwTanRpfa4hhuqn7qjm525XMbGXK6gNPgnCBVDVq1QUMLS1q1mIA/2Lfdv0+QNfa3/AIiChhQvD6YpUC3d0XcEGqbeJwN7W+9uSR1mNxPHYiu6LURa7jTDcPoBmw+H6XUfaMOZ1nLV7NNTY4vibAldVpXUjqFsugHoOc9Dh4tev7C5a9h2aGNxrBqzMKPKmB3aG/3iB5ifzXnvcRwNHphLAWtoPQTP7KZzT7107steyHSy8jblpPQpWlc/HWmwtl2wVwop3DaaEDlrymDxvGEGw0Om2k9njlSqLDQ/zWeX4lwUkkjcEfrOXLcd2GUyjDBIAvv1lTJffmZt/wDKtNZfhuz7tspIvptf4CLvKjbjGBSp66fzWaOHwl9eQ+U0cRw3ufOhvb0nDiO8fQFVHzi269p3OfQO6jwjxHoNh7yLT5m1/TYe0w8fhKtBWf8AqGuToqkgs3Qcp5+txXEEnNVq2tYEOdPkfSHwuc/W9Eyv/XvTFM8dw/tPVUqahNRLEMDYHNyOa2201f8Am1SovhuLqCwU5CAeQvvpbW/PnFnxct+0rlpqYrFqgNz4h92xJ+Ux6fGWJuGUA6+LTL4rAADU36coiKx0vfcWv472vm+sWtTyANrkVgdNcvU7XtYm86uPjxwTvajiVZygLls2c2vlJUggsVA5X29zM569yS5zG2lgABrrawt8ppYvPVUChd8w8VlJsL7E7KRrJh+zbt9oQmvI5m02Itp8+h6zcnJJ9mxnTObE2YMmcXOl8uo0vtre4mwcK9TZe7FrMxuub1sLH5zqocDoU8pVTmQhgxYk3F9fr+k7DOfLl31D+vTgpcLQat4yPxbD2WdNrbadBHMQmLLsL2RoISYspIGkktJDNpmpeMpiiNOQTgSWgBhBgrJaBhCTKmaAtRp3pW/6amrV0AyU6ahS5UE+a2wuef1552eTE4hMOgqVQWZ/sKA81U9T0X9ZXjlt1AbGB4lh8JSevXLLTY2TD0ftsXU5K775L8tvSc2BwFTF1P6rFjJrelhwbrSHK/VrW9p5ahj3asa9VRVq7UlH2dEa+FR6dZoYvjdfRc13by008IHqT0nduya2Mxnt7OvxSlRsrMATsoPiPsJm4rjrtovhH1nncFhcl2Y56reZz/6joJ2gzj5OW3rEzop4xwbhjf3nfWeo1BcSCdG/p6puDqLvTNuWjEfKY+aeh7M1O9pYnCG//VFOoANWPd3JCj8R8MHFbvV+x2x2xbndjHp4+opBV2BGxB9Lf3g47UXB0u+p0kxFPvKtINVd0rCoApAeloLDXYnfW208lh+0VR3KEKCWIzDRULkZRbawuN+UpOHL+Qr1PEuMMVJdgSAMqkgXJ0A+cxH7StlJSlsdSblVG1z8bxMdjwSCtlAp2JZc2dybBBbZtCT/AJnLjAqozlbqx0BOQKbbgdQW0vK/gx/27pZQrF64D1XuuthawA9LafwTgxmUKVUZs17G+2u/ttDSWoUAzegUfG1re8uo8CrPuoX1cgH5C5m3MVHBh6KlgDszXtfYAdfiJq0sQmaxbIBm52uRa1iNRtOrD9m0GruzkDYeEfvNLDYOnT8iKvra5+Z1i3lC2a04KSswVlyk22I39d7gaD5zqThy2swDcyNSP/n7TtIG9tesEnly2+ui6VqoAsAABsBoBCRGtAZGiQypjLWlREMokvFaMYplIxDFvGMQysY15DFkMINYGNKlMbNOexlmaQGV3kvEsY5aKTBeDE4kUFDsA1RhelTby2272p+QHYfeMOOFyuoUMViVw6hnXPVcXo0Oo/1KnRP1mAar16jOzF3fzVDz/IvRRKDWfEVGOYuWN6lQ+aoenovoJsUKPdiwF2I+AndjjMIKsIKdlUXqMNByA6n0l+Gw4S5JzO3mbr6DoI1OkFud2O5O5jEzm5OTy6nprVoMdLkgAXJ0AnOGnocLw7+noLiXYLXrBhQosmY90yFe+I3A8V9joOV7icw30EcFbAhKYdnXO/2VIWZqh0sBY+vT/GpgxgsMczV/6mqLjLRd0pAm65LqCzE6jkDYzx+I48cM61aOlRXZUZ0yBC+pqZBuPKbWvZRte0qxmBpbYTEs1TM9WpUZGo0qjEL9ml75BqcxW99BoJ1YcU9jbpodpeNotdqVTJVDOodixqMKFsnd3IABTS1hyOpG/n1r+DwhGIAplnC3KBtLn2X6bTOOHd2zl0cgiygliwDaX020vry95r4Dhp0Z9BmZguulzoB0lLlqCqTEAtZAA12LFAtwN8isdbaCw3mmoucgNwfEb35W0t8ZXW4fTa1lC5b+XS/vLMHhhTFhzN7nU+15Pz1Oguq7cPQVL5QLnUtpc+5lxac6tHzSGt9ge8gMSGCxlgMMQGQmJRPFMGeLeKImIwjRTDBVGVmWtK2lcRIYpjGKZSVi3gJkaKYxa1AY4lIMsVpITwQXlGMxYpIXOtth1PIQa2Cyri1pamxO4VvLb8TflH12nlcfxF8TUIuxDG7Md35XPpbQDYSrH8Qapddbk3cjbTZR6CW8IwrGxC6k7nRQPX9p1YyYxtabOAw60gANWOw/vO5fqd5XSo5R1J3PX/EsnPyZ+XULsTLaOCeorOq3VCoZiQACxsBrKrX/ALTuxeJbBUD3ztTFSpRJogLnKh1ZqhDa3HgAtpa++bRMMd3TED0sMlRqgD1hUWmqjxCmb738uY2Isb23te0xuJ8RrZ8zkalmUio9x4Cpplr3Ita/XW97y7iNZWXMqNdvGjnwZvFc+Eja2U2HQmZJRqpJzmxW9MuwOZg1rDW9ri/WdmOGoA06tG4aoMxD59QHN9SLncja/wDLWf0bsVOewWx1W+ZSLlSCdRe286MLw4KBmszDY20E6CsneS+oIKgvewBO5AteNAIZP2yQxZAZtAsEsUysQgzCszRgZVCDFZbmgYxA0maLYw3hES8YRLBNFMJMBm0OyNKmljSsx42ywGPlimUgqmi2jkSWjbK642aIYRJicNK6+HWpbMCbG41sIyx4uw3oopLbLlW3TKIcttowiwbobS0Fo8UTA1uAYOk7szvdqaZ1TL4M9wELOwykXIuPbWef7WYxHrsuUE52Y1Bndao0KMvK1gF1JPhJM0cWx/pMUL6CgWA5Bs1Lxe/rPLcLrscTUQsxTKvhJJX5Ts4sZoHRSVqiB2OUgqGBC3ay2D7abj4TtwWFVRmt4iLEne3tsBttFbQL/wCNvo5tOw7ReW66gzshMEhgkGK0gkaQQsMN4IRCx0ENoFhgYZIJIGAmANIYJmNmhzxDAIuhWZpLxIZmG8W0MkLJFIjGQwmIViZZZFhZ/9k="/>
          <p:cNvSpPr>
            <a:spLocks noChangeAspect="1" noChangeArrowheads="1"/>
          </p:cNvSpPr>
          <p:nvPr/>
        </p:nvSpPr>
        <p:spPr bwMode="auto">
          <a:xfrm>
            <a:off x="80963" y="-846138"/>
            <a:ext cx="25908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g;base64,/9j/4AAQSkZJRgABAQAAAQABAAD/2wCEAAkGBhAPEBAPDw8PDw8PDw8PDw8PDw8PEA8PFBAVFBQQFhQXGyYeGBkjGRQUHzAgIycpLS0sFR4xNTAqNSYrLCkBCQoKDgwOFw8PFywcHBwsKSktKSkpKSkpKSopKSkpKSkpNSkpKSkpKSkpKSkpKSkpKSkpKSkpKSkpLCk1KSk2Nv/AABEIALoBEAMBIgACEQEDEQH/xAAbAAACAwEBAQAAAAAAAAAAAAABAgADBQQGB//EADsQAAIBAgQDBgMHAwIHAAAAAAECAAMRBBIhMQVBUQYTIjJhcYGRoTNCUmKx0fAUweFTcgcVI2NzsvH/xAAZAQADAQEBAAAAAAAAAAAAAAABAgMABAX/xAAkEQEBAAICAgICAgMAAAAAAAAAAQIRAyESMQRBEyJRkTJCYf/aAAwDAQACEQMRAD8AxFEe8AgM869gIMa8S8l4uhNeKZM0BaHTK3E53SXsZWZbDYVQacUpOi0VxLSp6c8IMjQCPCLFaODKljxTw15AYBDaLTGEkgkiskMEkzIYphMUmEAJgvIYDAGwZpSzR3MpaPITZGMrJjtEIjhshMUxyItpmACOBAqyxVgogI4jBYyrE2zdimNFM5FykwXkMkaCBMBaQwWjQAJgtGtIRKQCRGlmWKwjwqkiLllpEmWNsuiBY4WMFjWi2mLlktDAYopJaSECYAtDaG0hmZWYrR2E7cP2cxlW3d4XENcXBFGoAR1uRaEKzICZtVeyGOW18LU12y5HPsQpJB95lYvCVKTZatN6bfhdWQ+9jG0WuYxDHaIxhhCERSI0EZiMIuWORIBNRBVliiACOoiURAjBYVEcCTpmwBFYR4jTli6swWjQSsCoFkKx1EhWAFdoDLMsQwytohlbSxjEMrjWsKBHCwqssCxtlIFgYSwiKRAyowQkSCEEAjASCGAUgMa09R2T7FNiStavenhr3F9Gr+i9F/N8uowyW3Ua3/DXs8tmxlVLny0Ay3AA3qAdb6A+hnrMbx4U0cZx32ZFWmVLsWZlCqEBBYm/XS9yQBeXjGKqqlMKqiyrawAA0AtymZ2nAamLZBUUXzWBcEW1XTQ2uL7i+nSWwvcjoyw8cWZie3TrlpslCpWJC1Fo1VYUxkBDFWsbZulxbYnQHO7TdohVUaJWD2CplUgljluFcEKAddtTcT55juG1KVeria9RqjM185qMxY2sNDtf1Om2s7uz/ESzrTYi4uxO+UqQ3L950+Ul1pz3Hc25+I4dQSyAKDrlBuPdfyg6ehmewnreO1qbg08uZimcNoCjgiw9m2+E8syyPLj43c+0FBEWXlYhWTlZXaECG0IhrCFjZYVj2kqwAQw2gtFO2IpjSWnMqrtJlllpLQyiCiNaQCGDbEIlbCWmVtDGUtIqxmEemktiFRKcsCS1KcfJDsHMyyphOp1lDrGgOdhFAlrLLsFw6rXbJSps7c7DRfUnYD3jM51EvoYdqjBKas7HZVUsx+AnreF9ghYPiKoP/bpH6Ft/kB7z0NIUsMuSkiUxztYFv9zbn4mbSmPHb76ZfZ3sPTpAV8cFZ90w9wUX1qEaMfyjTrfYehrcUWzMW2Fh0UW2A5bWmBjONAAknTrcfrPPY7jAe4D6Ea2W/wCpguF07MMccF/Fe3BDEU0awPmLLr7AEj5zwvaLttisW4SmatMC4IVrvUa+5yjkOQmxg8LSL3qbXt1J/aemwOAw9L7GmgPMinpeVwkiXNlb6fKHwWOxZBK4mubaFs5Fr8i2nKbeE7M4ykgvTVje+UOmg6bjnbSfQ6hJa1+l7D6npMziuMFO6rq56/dHUwXlsu4h4TXbyy9ou6vRr0Xpk6kvck6dT/mKMSlTVCGGuo+G/wA50ul99b6m+tz1iZLbaQ5fI88fGxHwm9xzlYpEvKxGWSlLcXOwgEsZYlo2yCI4MUCOBFoiDCRABDeIaNW8gMgktOfSxobRbyXiiIhgEImZLRGSWAxjHjOcU5fTpwosvRI+ylVYxWWhISkGx05XWc7rO1knoeyXZA4lhWrLbDjUA6d8RyH5ep57dbPjdtrbP7N9i6mLHe1L06F9D9+r6L0H5vlfl76hw5aNMU6NNKSLyCi1/wARJ1Y+s0q2IWnZdNBZVUbDawtoJ53j/aCpSAVFJd/CqqMzFjyHr7S8/iL44eM3VfFeLpSFi2o0toNbdZgcQ4gVpGo5Cg+TNozabi405/y04K1fugtWsWq1nzFKe4RvXqbkfEzzmPxFauyhiCQLkk6Anc6c7SuMv22Vn0nEsU1Q5ySc17C+wvb+xmeMSd9Y2KITwDU87++9oEo6esNzn00lnsVrNy09Z6XgvESwys2vT03Os86tHr8BO3AnK1+mp6SWXfo8sevFZV1JsBqff+Wnm+IVxUqM67Na3wUD+0qx2MLJa58RtbqTtIKdgB0AEhnbOqlya1FBEQrOgrK2WJKgoIlbCXkRCseUHOyxMsuZYmWPslhQscLJaMItGQtoCJ0YfDNVdadNS7uwVVXUsx2E9Jh+wRDH+pxeHoIvntneoOdgCANiNb85pLR0ybQwkRZBUDBCRARABhCYokvBoTAwgxI6CNpl1ITpQSmkJ0JBa0iwCAiMDHrUimGrYtjko0vArkXNSudFpoOZB1J2AB3OzYY3O6g3pVR4hQoVFaunehbM1O9hlv8AePUjl7XnucD2/wAHilRMNUQVSpZ6N7PRRVu2nQAbjkJ8IxOIr4uqtGir1KlRstOmguzn+a3PqTPpHAuC0+FURRcCtjcQQcQiOCGIUMMOp6GnUJF/MybHS3pYcEs8Yjnz/im3va9dFVz3iAoCalVw2WmuZlNgBdrFG2003mNh1Cq+IqVtLMAVKozsR5UIzHUMttSSCNBcTyNTHPiaoz1R3ZHfNlZlUorMtVwwFlYql2pMLeI87Tk45x8LZA62QhQg0VQr6qvP7hFwPuUWFtp0zgx45u1zX5OfLdSL+1faIarR8uYDOo8TqA2VFIN8pVGIA/1BazAzz1PiZSnkUDOd2AHtmJ5mwGgsB0vOA4hibqLk6Fm+Fyq8rkE89WO150UEJ5a+05+Tm8v1x9Ozh4PH9svZKdLmTqdfW870Atbb+eki0PQy4Uren6yHp01UE3Jv+kiMNfQ6/vLmXYC4HL947qB4QPEfkBzPvNaVThhmYkjRbAX/ABWnSwhChRYQEzizy8rtLK7IYhEsktFlK52WVlZ0OJURHlBQyxMs6CsfD4N6rZKaM7dFGw6noPU6SkoOS01+B9l6+LJKgUqKa1MRV8FJB7nzH0H0lVLuMPVPfr3opqraEPSzkeUhSC5vyuAevKUY7jrVFVA9TutMlLMco8NtANN7npqZecfW6EvenrKPaDCcOVqWCpGpiGIRsXUsWyEEltrIoAHhH4huZ4rtBxmo7l3qM7EAZiBdjqL8+gnNXxpJtcX2YaElj0BH8+EqGDzjxXXa9tM3vuIdyQ+tPSFYhWXmKVnBKeqcsmSWhYQJtgpNOKVnUwlRWGUFQEuRYAssWHbLUWWrESa3BeB1MU5VLKi61KreRB69T6RJLldQ/pj4isxZKNIM1aqwRFUXa5Nhb19eWp5T6PxrsbTxHDaGArVe6aiKTh6K5vGgIYhWIupzNqSN7zgw+NwfDc64WmcRiTpUrkAsx/CD91R0GnuZ53j/AGsxTqSzimpPlpDO59ydPi234J6XHhOPFP8AyrSw/B+H8Ow9WjRYrUqoaVTFko1Y35AnTTcIthp97eeL4p2kRSaKeI2y1KdBu8uCUdkeqNLBs7IVPhuRLcBgWxJvWutM3GXMzO69Gc62/KMq+k0amBo00sqIqqLBFUKPe8tj8jwnUDP4f5LLldPIUmxT5vEaQfKWy+ZitvFceW+VSQNyL3irw3L+5P8AebdZxuo236D4TmJFje4tsOsjnnln3a6MOLDjmsY5Ew4G12PtYfWXLTtyjKOu3K0vpJf0H1krdKImmp+m8tVfT2G/1jCne9uXORjl2uSdvX/EHkFhar2I/EZZRo2Fz5jv+0lHDkeJvN+kukOTk31E7VTLEIlzSphIxOxXaQx1pkgnQAbsSAB7kx6VTChS9bE2AJstJO8LWF/PfKPhffaVx48svULbHM80+E9k8Vihmp0iKYF+9qeCnb0J1b4AycH7T4VO8NHCLWqBh3b1gSVAS7Ehjl0IbULc+nOjiPbbF4lixqlBYqUSyqCvt015y+PBrvKtO/Tao8E4dhlp1MbiHrGoLrRoI6AEfdckZweVrLMbjvbsCmcPhqC0MNbNlpZQ1QjbMdzzNzfYTz2MxRUg3zDW9yRY7DX4/WZ3jqeFVLa3JtoN+Z0EpPHH0bx67dq4zvHHd3OUZmDeFQ19CvPym1yfXnA9JmKhTlRR5Rpa+5HzleH4Qy+I1LN0AuLdL6Tto0Mt9S1+sGXJsNSeldHChdd2O7HUmXQkSSQNuKZLwicpy2hAjSTABEQiWxDMBbRlEEvoBFAqVVdwTanRpfa4hhuqn7qjm525XMbGXK6gNPgnCBVDVq1QUMLS1q1mIA/2Lfdv0+QNfa3/AIiChhQvD6YpUC3d0XcEGqbeJwN7W+9uSR1mNxPHYiu6LURa7jTDcPoBmw+H6XUfaMOZ1nLV7NNTY4vibAldVpXUjqFsugHoOc9Dh4tev7C5a9h2aGNxrBqzMKPKmB3aG/3iB5ifzXnvcRwNHphLAWtoPQTP7KZzT7107steyHSy8jblpPQpWlc/HWmwtl2wVwop3DaaEDlrymDxvGEGw0Om2k9njlSqLDQ/zWeX4lwUkkjcEfrOXLcd2GUyjDBIAvv1lTJffmZt/wDKtNZfhuz7tspIvptf4CLvKjbjGBSp66fzWaOHwl9eQ+U0cRw3ufOhvb0nDiO8fQFVHzi269p3OfQO6jwjxHoNh7yLT5m1/TYe0w8fhKtBWf8AqGuToqkgs3Qcp5+txXEEnNVq2tYEOdPkfSHwuc/W9Eyv/XvTFM8dw/tPVUqahNRLEMDYHNyOa2201f8Am1SovhuLqCwU5CAeQvvpbW/PnFnxct+0rlpqYrFqgNz4h92xJ+Ux6fGWJuGUA6+LTL4rAADU36coiKx0vfcWv472vm+sWtTyANrkVgdNcvU7XtYm86uPjxwTvajiVZygLls2c2vlJUggsVA5X29zM569yS5zG2lgABrrawt8ppYvPVUChd8w8VlJsL7E7KRrJh+zbt9oQmvI5m02Itp8+h6zcnJJ9mxnTObE2YMmcXOl8uo0vtre4mwcK9TZe7FrMxuub1sLH5zqocDoU8pVTmQhgxYk3F9fr+k7DOfLl31D+vTgpcLQat4yPxbD2WdNrbadBHMQmLLsL2RoISYspIGkktJDNpmpeMpiiNOQTgSWgBhBgrJaBhCTKmaAtRp3pW/6amrV0AyU6ahS5UE+a2wuef1552eTE4hMOgqVQWZ/sKA81U9T0X9ZXjlt1AbGB4lh8JSevXLLTY2TD0ftsXU5K775L8tvSc2BwFTF1P6rFjJrelhwbrSHK/VrW9p5ahj3asa9VRVq7UlH2dEa+FR6dZoYvjdfRc13by008IHqT0nduya2Mxnt7OvxSlRsrMATsoPiPsJm4rjrtovhH1nncFhcl2Y56reZz/6joJ2gzj5OW3rEzop4xwbhjf3nfWeo1BcSCdG/p6puDqLvTNuWjEfKY+aeh7M1O9pYnCG//VFOoANWPd3JCj8R8MHFbvV+x2x2xbndjHp4+opBV2BGxB9Lf3g47UXB0u+p0kxFPvKtINVd0rCoApAeloLDXYnfW208lh+0VR3KEKCWIzDRULkZRbawuN+UpOHL+Qr1PEuMMVJdgSAMqkgXJ0A+cxH7StlJSlsdSblVG1z8bxMdjwSCtlAp2JZc2dybBBbZtCT/AJnLjAqozlbqx0BOQKbbgdQW0vK/gx/27pZQrF64D1XuuthawA9LafwTgxmUKVUZs17G+2u/ttDSWoUAzegUfG1re8uo8CrPuoX1cgH5C5m3MVHBh6KlgDszXtfYAdfiJq0sQmaxbIBm52uRa1iNRtOrD9m0GruzkDYeEfvNLDYOnT8iKvra5+Z1i3lC2a04KSswVlyk22I39d7gaD5zqThy2swDcyNSP/n7TtIG9tesEnly2+ui6VqoAsAABsBoBCRGtAZGiQypjLWlREMokvFaMYplIxDFvGMQysY15DFkMINYGNKlMbNOexlmaQGV3kvEsY5aKTBeDE4kUFDsA1RhelTby2272p+QHYfeMOOFyuoUMViVw6hnXPVcXo0Oo/1KnRP1mAar16jOzF3fzVDz/IvRRKDWfEVGOYuWN6lQ+aoenovoJsUKPdiwF2I+AndjjMIKsIKdlUXqMNByA6n0l+Gw4S5JzO3mbr6DoI1OkFud2O5O5jEzm5OTy6nprVoMdLkgAXJ0AnOGnocLw7+noLiXYLXrBhQosmY90yFe+I3A8V9joOV7icw30EcFbAhKYdnXO/2VIWZqh0sBY+vT/GpgxgsMczV/6mqLjLRd0pAm65LqCzE6jkDYzx+I48cM61aOlRXZUZ0yBC+pqZBuPKbWvZRte0qxmBpbYTEs1TM9WpUZGo0qjEL9ml75BqcxW99BoJ1YcU9jbpodpeNotdqVTJVDOodixqMKFsnd3IABTS1hyOpG/n1r+DwhGIAplnC3KBtLn2X6bTOOHd2zl0cgiygliwDaX020vry95r4Dhp0Z9BmZguulzoB0lLlqCqTEAtZAA12LFAtwN8isdbaCw3mmoucgNwfEb35W0t8ZXW4fTa1lC5b+XS/vLMHhhTFhzN7nU+15Pz1Oguq7cPQVL5QLnUtpc+5lxac6tHzSGt9ge8gMSGCxlgMMQGQmJRPFMGeLeKImIwjRTDBVGVmWtK2lcRIYpjGKZSVi3gJkaKYxa1AY4lIMsVpITwQXlGMxYpIXOtth1PIQa2Cyri1pamxO4VvLb8TflH12nlcfxF8TUIuxDG7Md35XPpbQDYSrH8Qapddbk3cjbTZR6CW8IwrGxC6k7nRQPX9p1YyYxtabOAw60gANWOw/vO5fqd5XSo5R1J3PX/EsnPyZ+XULsTLaOCeorOq3VCoZiQACxsBrKrX/ALTuxeJbBUD3ztTFSpRJogLnKh1ZqhDa3HgAtpa++bRMMd3TED0sMlRqgD1hUWmqjxCmb738uY2Isb23te0xuJ8RrZ8zkalmUio9x4Cpplr3Ita/XW97y7iNZWXMqNdvGjnwZvFc+Eja2U2HQmZJRqpJzmxW9MuwOZg1rDW9ri/WdmOGoA06tG4aoMxD59QHN9SLncja/wDLWf0bsVOewWx1W+ZSLlSCdRe286MLw4KBmszDY20E6CsneS+oIKgvewBO5AteNAIZP2yQxZAZtAsEsUysQgzCszRgZVCDFZbmgYxA0maLYw3hES8YRLBNFMJMBm0OyNKmljSsx42ywGPlimUgqmi2jkSWjbK642aIYRJicNK6+HWpbMCbG41sIyx4uw3oopLbLlW3TKIcttowiwbobS0Fo8UTA1uAYOk7szvdqaZ1TL4M9wELOwykXIuPbWef7WYxHrsuUE52Y1Bndao0KMvK1gF1JPhJM0cWx/pMUL6CgWA5Bs1Lxe/rPLcLrscTUQsxTKvhJJX5Ts4sZoHRSVqiB2OUgqGBC3ay2D7abj4TtwWFVRmt4iLEne3tsBttFbQL/wCNvo5tOw7ReW66gzshMEhgkGK0gkaQQsMN4IRCx0ENoFhgYZIJIGAmANIYJmNmhzxDAIuhWZpLxIZmG8W0MkLJFIjGQwmIViZZZFhZ/9k="/>
          <p:cNvSpPr>
            <a:spLocks noChangeAspect="1" noChangeArrowheads="1"/>
          </p:cNvSpPr>
          <p:nvPr/>
        </p:nvSpPr>
        <p:spPr bwMode="auto">
          <a:xfrm>
            <a:off x="80963" y="-846138"/>
            <a:ext cx="25908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animals-wild.ru/uploads/1291806653_geai_che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85794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нам с ветрами прилетели</a:t>
            </a:r>
            <a:br>
              <a:rPr lang="ru-RU" dirty="0" smtClean="0"/>
            </a:br>
            <a:r>
              <a:rPr lang="ru-RU" dirty="0" smtClean="0"/>
              <a:t>Стайки ярких свиристелей.</a:t>
            </a:r>
            <a:br>
              <a:rPr lang="ru-RU" dirty="0" smtClean="0"/>
            </a:br>
            <a:r>
              <a:rPr lang="ru-RU" dirty="0" smtClean="0"/>
              <a:t>Прилетели свиристели,</a:t>
            </a:r>
            <a:br>
              <a:rPr lang="ru-RU" dirty="0" smtClean="0"/>
            </a:br>
            <a:r>
              <a:rPr lang="ru-RU" dirty="0" smtClean="0"/>
              <a:t>Песню севера запели.</a:t>
            </a:r>
            <a:endParaRPr lang="ru-RU" dirty="0"/>
          </a:p>
        </p:txBody>
      </p:sp>
      <p:pic>
        <p:nvPicPr>
          <p:cNvPr id="20482" name="Picture 2" descr="http://t0.gstatic.com/images?q=tbn:ANd9GcSf2t9tdUYfOS4uUdXv1FHTjxHTdZSqePI9nY27xBlpH9bo2tTF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51435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Зарумянились кустарники</a:t>
            </a:r>
            <a:br>
              <a:rPr lang="ru-RU" dirty="0" smtClean="0"/>
            </a:br>
            <a:r>
              <a:rPr lang="ru-RU" dirty="0" smtClean="0"/>
              <a:t>Не от утренней зари.</a:t>
            </a:r>
            <a:br>
              <a:rPr lang="ru-RU" dirty="0" smtClean="0"/>
            </a:br>
            <a:r>
              <a:rPr lang="ru-RU" dirty="0" smtClean="0"/>
              <a:t>Эти красные фонарики</a:t>
            </a:r>
            <a:br>
              <a:rPr lang="ru-RU" dirty="0" smtClean="0"/>
            </a:br>
            <a:r>
              <a:rPr lang="ru-RU" dirty="0" smtClean="0"/>
              <a:t>Засветили снегири.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t3.gstatic.com/images?q=tbn:ANd9GcQ9Rwt2YE1MHFUkHgiUWnNNtUCiXmq0kvc6Uq74wu6bLYI7Qe9t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71504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714356"/>
            <a:ext cx="2857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  <a:t>Спинка зеленоватая,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  <a:t>Животик желтоватый,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  <a:t>Черненькая шапочка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  <a:t>И полоска шарфика.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</a:rPr>
              <a:t>Д. Синица.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3" name="Picture 3" descr="http://t0.gstatic.com/images?q=tbn:ANd9GcRk-Au9lk2m346rf6XT9tvZrg2-77k1EoQzTp54DTGAf3G_ec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514353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0.gstatic.com/images?q=tbn:ANd9GcRXzDGyUbfv3hHoYGQJ-CEc5ZTJmocmDcsPjr0e3jzjYGvvy5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4929222" cy="55007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2400" dirty="0" smtClean="0"/>
              <a:t>Ворона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зимой помочь птицам?</a:t>
            </a:r>
            <a:endParaRPr lang="ru-RU" sz="2800" dirty="0"/>
          </a:p>
        </p:txBody>
      </p:sp>
      <p:pic>
        <p:nvPicPr>
          <p:cNvPr id="2050" name="Picture 2" descr="http://content.foto.mail.ru/mail/rozalina-may/60/i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81400" cy="5391150"/>
          </a:xfrm>
          <a:prstGeom prst="rect">
            <a:avLst/>
          </a:prstGeom>
          <a:noFill/>
        </p:spPr>
      </p:pic>
      <p:pic>
        <p:nvPicPr>
          <p:cNvPr id="2054" name="Picture 6" descr="http://www.fazenda-box.ru/uploads/posts/2009-10/1255170383_kormushk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35771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Кто что ест?</a:t>
            </a:r>
            <a:endParaRPr lang="ru-RU" sz="2400" dirty="0"/>
          </a:p>
        </p:txBody>
      </p:sp>
      <p:pic>
        <p:nvPicPr>
          <p:cNvPr id="29698" name="Picture 2" descr="http://img1.liveinternet.ru/images/attach/c/1/51/333/51333194_ashberr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714356"/>
            <a:ext cx="1714512" cy="1500173"/>
          </a:xfrm>
          <a:prstGeom prst="rect">
            <a:avLst/>
          </a:prstGeom>
          <a:noFill/>
        </p:spPr>
      </p:pic>
      <p:pic>
        <p:nvPicPr>
          <p:cNvPr id="4" name="Picture 2" descr="http://t3.gstatic.com/images?q=tbn:ANd9GcQ9Rwt2YE1MHFUkHgiUWnNNtUCiXmq0kvc6Uq74wu6bLYI7Qe9ti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1643074" cy="1714512"/>
          </a:xfrm>
          <a:prstGeom prst="rect">
            <a:avLst/>
          </a:prstGeom>
          <a:noFill/>
        </p:spPr>
      </p:pic>
      <p:pic>
        <p:nvPicPr>
          <p:cNvPr id="29700" name="Picture 4" descr="http://naturemed.ru/wp-content/uploads/2009/04/d0b3d0b5d181d0b5d0bdd0b8d186d0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928934"/>
            <a:ext cx="2357454" cy="1152504"/>
          </a:xfrm>
          <a:prstGeom prst="rect">
            <a:avLst/>
          </a:prstGeom>
          <a:noFill/>
        </p:spPr>
      </p:pic>
      <p:pic>
        <p:nvPicPr>
          <p:cNvPr id="6" name="Picture 6" descr="http://www.goldensites.ru/media/1/B_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000108"/>
            <a:ext cx="178595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3103/sunny-fanny.23/0_1eedc_fe7bb576_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7166"/>
            <a:ext cx="4786346" cy="62091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428604"/>
            <a:ext cx="5171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Помогите нам, ребята!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Улетели птичьи стаи,</a:t>
            </a:r>
            <a:br>
              <a:rPr lang="ru-RU" dirty="0" smtClean="0"/>
            </a:br>
            <a:r>
              <a:rPr lang="ru-RU" dirty="0" smtClean="0"/>
              <a:t>Лес в сугробах до ветвей.</a:t>
            </a:r>
            <a:br>
              <a:rPr lang="ru-RU" dirty="0" smtClean="0"/>
            </a:br>
            <a:r>
              <a:rPr lang="ru-RU" dirty="0" smtClean="0"/>
              <a:t>Вот тогда мы и дождались</a:t>
            </a:r>
            <a:br>
              <a:rPr lang="ru-RU" dirty="0" smtClean="0"/>
            </a:br>
            <a:r>
              <a:rPr lang="ru-RU" dirty="0" smtClean="0"/>
              <a:t>Наших северных гостей.</a:t>
            </a:r>
            <a:br>
              <a:rPr lang="ru-RU" dirty="0" smtClean="0"/>
            </a:br>
            <a:r>
              <a:rPr lang="ru-RU" dirty="0" smtClean="0"/>
              <a:t>Зимний лес не спит, а дремлет,</a:t>
            </a:r>
            <a:br>
              <a:rPr lang="ru-RU" dirty="0" smtClean="0"/>
            </a:br>
            <a:r>
              <a:rPr lang="ru-RU" dirty="0" smtClean="0"/>
              <a:t>Серебром окутан весь.</a:t>
            </a:r>
            <a:br>
              <a:rPr lang="ru-RU" dirty="0" smtClean="0"/>
            </a:br>
            <a:r>
              <a:rPr lang="ru-RU" dirty="0" smtClean="0"/>
              <a:t>Не покинув эту землю,</a:t>
            </a:r>
            <a:br>
              <a:rPr lang="ru-RU" dirty="0" smtClean="0"/>
            </a:br>
            <a:r>
              <a:rPr lang="ru-RU" dirty="0" smtClean="0"/>
              <a:t>Много птиц осталось здесь.</a:t>
            </a:r>
            <a:endParaRPr lang="ru-RU" dirty="0"/>
          </a:p>
        </p:txBody>
      </p:sp>
      <p:pic>
        <p:nvPicPr>
          <p:cNvPr id="18436" name="Picture 4" descr="http://www.nkj.ru/upload/iblock/93d/93da05afce51097a5b6599f3684d09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4786346" cy="6858000"/>
          </a:xfrm>
          <a:prstGeom prst="rect">
            <a:avLst/>
          </a:prstGeom>
          <a:noFill/>
        </p:spPr>
      </p:pic>
      <p:pic>
        <p:nvPicPr>
          <p:cNvPr id="18438" name="Picture 6" descr="http://t3.gstatic.com/images?q=tbn:ANd9GcQAhYqpQ46ijYINHUGWT_NRJZiOa7YOkTgBQQKBJ5mU6eAXhC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235745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Птицы, которые остаются у нас зимовать или прилетают к нам зимой с севера, называются зимующими. А каких  зимующих птиц вы знает?</a:t>
            </a:r>
          </a:p>
        </p:txBody>
      </p:sp>
      <p:pic>
        <p:nvPicPr>
          <p:cNvPr id="16388" name="Picture 4" descr="http://zhurnal.lib.ru/img/c/chuksin_n_j/14_february_07/f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5929354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1857364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Маленький мальчишка</a:t>
            </a:r>
            <a:br>
              <a:rPr lang="ru-RU" dirty="0" smtClean="0"/>
            </a:br>
            <a:r>
              <a:rPr lang="ru-RU" dirty="0" smtClean="0"/>
              <a:t>В сером армячишке</a:t>
            </a:r>
            <a:br>
              <a:rPr lang="ru-RU" dirty="0" smtClean="0"/>
            </a:br>
            <a:r>
              <a:rPr lang="ru-RU" dirty="0" smtClean="0"/>
              <a:t>По дворам шныряет,</a:t>
            </a:r>
            <a:br>
              <a:rPr lang="ru-RU" dirty="0" smtClean="0"/>
            </a:br>
            <a:r>
              <a:rPr lang="ru-RU" dirty="0" smtClean="0"/>
              <a:t>Крохи собирает.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g;base64,/9j/4AAQSkZJRgABAQAAAQABAAD/2wCEAAkGBhQSERQUExQWFBUWGRgaFxgYGBoaGBgaGhcaGhgaGRgYHCYeGhojHBgYHy8hIycpLCwsFx4xNTAqNSYrLCkBCQoKDgwOGg8PGiwkHyQsLCwsLCwsLCwsLCwsLCwsLCwsLCwsLCwsLCwsLCwsKSwsLCwpLCwsLCwsLCwsLCwsLP/AABEIAMUA/wMBIgACEQEDEQH/xAAcAAACAgMBAQAAAAAAAAAAAAAEBQMGAAECBwj/xAA/EAABAgQEBAQEBQMDBAEFAAABAhEAAwQhEjFBUQVhcYEGIpHwE6GxwQcy0eHxFEJSFSNyFkOSsqMzU2Jzg//EABkBAAMBAQEAAAAAAAAAAAAAAAABAgMEBf/EACARAAMAAwEBAQEBAQEAAAAAAAABEQIhMRJBA1EyYRP/2gAMAwEAAhEDEQA/ALXJqUkEHNw3KDjxRAAQTcHOK5WIVLWUnT6QMXJzj0W6YrRZ11owbhyXESyeLrUyUh8VhpCrhtOoukK8pGsGcNkrQwWli/lL3G8JZDh0rh01ROLyub8n1jdRwYks40uYfBKiHd94W1VWm7s+Xr7+cFoQX8O8NKUsgrZA1a55fvFkkUpkoOHDhT2heKsJS6DlfLM5nKOZHEcZAuxiHRpDMspGIpfllC+rppdgQO4y2aGC6oE3NuURfDDg5wvTQ/KFFd4eM1Q8wS2dn6awHUeHTLyXi7fvFuQkGM+GG82uUNfoxeEUOTOMtYJFxoYeI4i6XcPtYfKJ+PyQUskOTkebgWMVOdiRna8b4zJUzdxcLD/XOM4imqCmJYnl8n5wko691jF5gM+3OHcuQhTLQQAc0m7NtEOUtUD4hUhmLjbUCFSJzFneLAeGOSQo55FIb3nBlNSyZRfAl73bOCwUpW5E4vDemqlqYHTe0PUqT5ThGVg3u8SVVDLWlyC/XKJq4Vsgp0Ai8aVLDs4S3f0hTPmrlLZ7b7xCeNO735xSxFR+mWhKS1ydWvFf4lUZM3vcRzJ4zguL9YDoJRnT0pL4SXPQZwtIIzfxFAAkWOR6QZS1JP5RlFirpEtgCkFIbSBKnhstAdKW2ziUkOsXU1QrHken3iwya0EAACF/DkFSiX0Zo1LlYJwD+U5ucoHiFGdWbhQ09IZqnBSHtcRTOLcRKFFKS6bfxEVLx2Z+UG1mG28J/nYHpFhWUJUCR5jq0RzVC5ABeICtRSH6kwNV1gCdi+kXCQWdw+XOIUSXFo7ovD8spNiWJuVN6AQqlzSIsPDeIjAE2JED0HQZHDzKU6R66jZ46VxdiykkHW33g+XVA2Y9w3S8C1MhV8/fL5xOijqTxtLEZQmrZgKrPDZXBgvCr+45trEsrhMof/UBNtz9oNfA2CokpCkmWQd/T6vB8qU7E5x2eCywgqlOlWlyergxBKpJ2JgM75sLb/tE0ZxWpKcogQtRYkKAOrQ8l05QHWxUR2HrGlT0jWDo6C/GwqFyDz+8TmeFA3vy5Qt4txuVTpEydNlynyxkBxyH5ldgYqU38YqBBVh+MsnPBKADf/0Uk/KFccQ2y21PEAgMb5jvvCSbimqCWBe7G3N4RSvxS4dNW6lTZY2XLLf/ABlTRbuC8UpqgE00yXNYXKSCociPzJHUCLxyx+CaZXq/huBZxDPY2+UFonYWyIMWGdQpmsFp0z1GxG5jum4KgOkJKhbPf9ekU2iYzclAwjfWIqmnxDIQb/QhBDBgNI7nAAXITtCQxEmkmC/mc87k5CDaqZNky3IYHO7t1ieVPCVAgu3y5xP/AKgkgqLKbMZxLQ6ytSSueoYgCXzyDbQ2R4flMSoZnc/SEk6finOhwVHS3ciHC54kMpS1F2so2tFc+i6K+JcPTLUfKcL2vE3DZbAlLEnIPlE9dXia5Q7gP9oUqmqsGAe4YAH5RajJ2hgni9ilebwb/W/FSwz+TRWq6QpBSSHfLfoYJoOJKWkiXfUtpA8QWRYEVAl6h8ItpHCaf4ygparbCz8oFpUhTFYxEuB2zhvw5Etja+l4zcRWzivmBgnAClNult4G4ZwlAZbvq32hhXUBVcLaFyzMl/4EFuTQ09aFN7GFbUICDdrZxUp/FFhnHfeGNVJmLLhLjVuUDzaJBse/8GKx0TlvgtQqCqeYRlC8LaCJU6ILG0qsLu/pDakqidw4Ifkf2hFIS7Q3oGcPEsY2p5Jvd46RKDMWvb6xtK2yjJGIo8wZWrGw/WM6URqm4W2g2WrIuz5QCaVyOoeE/jD8SKbh4wMZs0f9tBYJ2xrLhPQAnlEvIcLLUSgQX195R55+IXi5FCgplrSZ5HlFlFD/AN0waMMgcy2jxReOfi/WVIUh0yZav7ZQILbKmE4j2Ycoqk2oBSbvm99+Qif/AFa0h+UarFrnzDNmTFTVKuVKJJPI7chltAk7h5/tH1yyeIaRCjMQgMMagBiLJBUWBJ0AfPQRaeJ+HZtOuSiZhVMmhWFGEpUnCrDdJvhLOlWRF7QrUT9K3L4QoXVb3tBVPOXJWFylKQtP5VJOFQ6EX7GHq6c2xi+gB+4t6GFtdRN+2f1hgep+APxLTVkU9SQmo/7a7BM3k2SZnIWOjZRfJNWHITHyvMdKgzgguCLFxkxGRj3fwhxmZVUgnYtkzGbFiDYrZAlwctbNpphldA0XsgWAY5QPUUQUGMakVyWttHHEuJFOEJAci42jRUkScSlmWqxOvSA5NSbfNrPyifidViSbeazQDSlaFBRDHQEbG8N47HRrUSMLTiwKsgc25mAKqoTMISrseUaqqpc5ZbJrP9o3J8PTlOLJZs3u+zQNCOxLQj8tyDm+ntj2geVhMwLJYPccwbwbS8FIB+J+a+RcNpGpvDAZfldwXAze13MEYaB+KoUtJUm6X7t9Ya8O4KmTLxApKlDERkMnaBpFCtKSEoAfO+e0FUfAFgMpRA1D2vttB6YRAc3i17WbQRAjiKncPbIXa/SHo4JKAOJid8o7XgCMIZhy+/3hNUdBp3FlplghJc7mwiPh8xaw68veXziREl7OWNm5RDOmmWfKAQjNOrd89YlYsG0GqnADy9zC2umhRuCQNYXT/EFyyGGzxzKrhMyt3vGm0TpiVU64vBUhcKEF7gwbImERIyyUM7K20OKQB8bNpfYE3Y9fpFWo59xFmpZ4NjprEsaHEouNeUdylNivpAUiYkA+YDYPG5U3Dcgk6D9YmNlWDCVLCmJs14Qcb8B8OmlSlU6VLUSSpK1puS5JKVAZknvG6jjZukMOZOnpEI4wxY3AEUvyb6S8iu1v4RUTFvjS3/KUzMQFtQsF/UR5t4n8HTqBSSofElKJwrSWc7EXwqbRzuDYt7FU8aGFjAq+Gisp5speUxmJvgIchQfV37PvBl+amugmfP6kqWWbtrFs8LUASkquVmx6XYXzHu8LOIcLVKmrSsYVy1FKm3BYh9QdD03EG0NQpCgQ2h6jUEescsLofU/msGPz7iAp8pncA6/sDvFikzRMUlywAII05X0s/LlCbjCnLHeKQMqtYl3i3/hP4k+BUmSs/wC3PYX0mB8Hq+HniG0VmdI398/edoDUCghQspJHqMj2MC06I+npq0hL206/rC2dKSSCuw+uwEZRzkVNLLnobzpSu2rjzPzCnB6GB6avSC6g9rR1J/SYF0lEAXDkXZxys0RolFa8NhhyfnoYM4fOEwNt1YRPUUCrqTmPTnFJktGqepQlwUpB+sc1FUFmzgNpCpVQSq/pDCmqkpQ2b/K7+kD1sZ2ilULs4blB1PSpKAcngikmpKDkRHNNVoAwKIsbHvaM3kOHHw8Ido2mqc8o3VCxGkL5rJALudoPgw+fICiCS+w2gabIEGyF+XEdYGnpcxBQPIlByzt7tCOul+cquL5iHE6YUkuAw1zHNxC2eAznLsL8uTQ1kKCjjdOgkfD1DnW8A0lPh3MNP6PEXJYQZS8Jd2IOzRfomQDmcLpySAnDdyoFvbxr/T5YLIBVzN36CAps146lqYXLxskiGxsijSwZhvYQbSyZe+JvT0y5QiNUWb1ianqmHUQm0EGk6rAUSk4Tk+Z/YQHOr1/5E9/0gJdQ99I4+K8RSoZPnPvEYKi5AcC55CMZ8ofUVFgQGTmliNS+Y77Q/UCCyh4eVsVWGzZ94sVFRMHAwi1h09YlkUpAAIZ/eUEVFUEJbW98v4gtCHkH4kUWCsWf/uISokf5NhP/AKB+kVmUCA7ZZtqB+33i6/iM0xckhLOFJPYgj/2MA8F8N/7ctZIAWLuf+QHyaOXNTJmi2DS5TItc2ObG1i2xv70XTqZ+2p1BZu2XRyIvdHwtBlknQsxF/bQDU0APlZsLjmx+36mJo4UufRhuzjmNfk5bRjCafIzc/wAc+hBB68ouHFZIlKdSm1Db/oWHcdYqlfOxHyjaz+9BAST+HPG1RQKwoImSncylHyncpIuhR3FjqCwj13wzxeRxCXjktjSP9yUotMQ9rjVOyhbobR4PPGdo3wzi02lnJnSFlExORHPMEGyknIg2MWsmhH01w2QElWEMnNtyDzg2ZWpZkqHQEWjz3wp4yk8RQcQEupSHmI0UB/fLf+3cXI5gvD+lmpZw2lv1Gkb4+XtE7B+JOhUScJBmEl7Bj87QwoaZMxbqGJt8uVuUb4tMwqBSw0sAH7CG96GSGWoHAi78/tHZKE4cZwqByVtz0hX/AK2ZdlYnPJh6xxMqDUhsN93+0S4h7LAvistRACsXSOK2aLPbPIOYiXw1EiSMipwX58u0appuI3yNmgUEQnjkwJcJBTdjkW7G0ZT8YE0Hyl3bygl7cg78uUG1fCwoYWbpZve0VLiVCqSuzl8yBZ8xCaTCjudU4sj75wHgOIviOI2zIA96RHRzCSl3+r+xDmnTqCG9LwvCKpXlKUh3Spg4BIO+5EMOCVqSTpYOQL+kP5CCsEzA40fXtFTqZJp1kJDA3BH7Q1+d4T7nRTOF46RMiKZUvn0jKeWpasKA9r7D1i1khQlK4yVPYNtGTeHTQQMBvlkfmC0T0Phxa1BcwlCNUgB1dToIh34NQGUt/wCWjpMztD+VQIUiYgJAct+V8tn1zGed75RBw7wwEBIWVk3IKwE4i+mTQRjpFw2gK1DECB0Z/wBItcqUE8tNG+UKamsmMCR5QfKAGBAN2Y8so6k1YWym5ENk7335RosYTQis4qEKS5zf+IWVXE8fl06+/YhbW1IK1FI8u2m0R42168uXzhZRcGhb4kTiSjku290nP0hRIKwEgKNi6b2DgE/eLJxPh8z4BmFCgmxB7hi2bXhBUCwOlm9L+mUc+fS0ETuOLDk26atn9HiAcWVhCslczn+2fqYBrKkJQd7j1/SESZKiHJPc/aMxtk/FpyppxK6ftCdcuxhipVrZ8jEEwhN8RfLsYogXJp83EDzZLO4tDhU0FQBYjP8Ax9RlEK0Fik3OYvobM8ACmnq1yJiZktZQtJdKk2IP0y01Dg2j2XwR4zRxDyLCZdSBdIDJmAZqQOQuU6Zhw7eQmULu4+nvnAaJy5SwpBKVAhSVJJBBFwUkXBgTaGj6pl0+FGWYaBp8gEPtuM+8ec+D/wAXhNCZVYyJlgJtkoX/AMxkhXOyf+OvpHxAoAg4kkOGuCPvFeyoZKTiPIBhiZhEc+V5hhBfkLftE5WhCb2HzjUmda2/pDWQQxVQBLVjSlVrP9tu0A8Inub2gibJTOc4xY6Xto41Fo1U04YYHQdhdP7RRI7SsEbtAVZJSQbPkfT9oHpK4pAxEPHVRVu3z+1oYiNCQLBjzyt0gcz2ObfeOJhKfMRvu4gJa8hY9f3g9Qco3XxcpYjzAZjtAgUioWFHYunJi4u493iGfRWDOLXa+tu36RD/AEwSfMSB6X3eCsUQvm8PTiy/MSoMcgSbNpDThclIThAZjffnz2gBM+3KD6IMbqDG2/0iqkLp3W1BlqtfPPnHC60qScQFx7+0TGWFG519esdoQlwCA2m5g9j8iylTNYlDpSS+uF+t4Z04UVYlqUop0dRuOSj9RpEo4ZLSoliC10ucPdOR+1o7IQP7X96Rad6iQb+rZRZw9zoD2eJEy0qLkKDj+1r+oiP+vlvhVL8qmbCMr+veJZk4S0gIDszubHJyIdXA2HUkhNkMFAvYjPmdMo7SmWhRwBIexYAO3TrCOs4gpLYgXUHDfaN09XMWgKw6tzJHIZZaxLWxj6ZNCgRmkuD0Nj9Y8n+AQSguVJUUnkUkv9vnFz/1pT5YeX3L+7RW+PUykLKiSlMzzPsoHzOOYY9zGOf9KRU+MSMQLFmJP1hclwk+YEdPZh54gpVCXiT5jfT3fMNFNlBRNtYzBhE6YQXz2aNipdn2jhUxo4JdmDXhQRJM3iWROAzcguD79IiVYsdGdrtEKptrwASTJY0PUfr8vnAVXSMSQLa/tBSZwIOXP+Y5KgwPY309/SABdOpr+Uu3rD/w74/qqEhKFAozMtYxSzzAcFBO6CH1BhPUIYggE30t8/ekc1y3SCQUnSwY794YU9b4R+K8qpZE0/BWdFNgL6BYA9FN3i0SpszCohTB3N2j5sxRYOAeOqmlZKVBcsf9uZdIGyTmnsW5ReOa+oD3en+Il7pHI/rHc7izIDhzqbZ/b+IR+F/GUviDBDIWwC5aiCsHcZYk5eZurQ+NKgeU659P1jZTLYuC6bxZA0jlXHLAO8PKehlpBISHLMw9LRW6/hABUyg4DsNLn0DZZwNBQj/USSL22yf20ECeCBa7Z/btCylCkyw4yJJLvbTk0NZCgRfbL5P94zlZVCJVUQNbabQMucDoQR9IFrKshsJY5Ws47awAZ+Iuol+VtfnFPF/BekQTCMYU6rBmdkhy7tqbNeGcszARgBLgG3zcmw2iVHBlL2SC19W/W8GJqkyfI7tZ92+cQsMsn/B1IMkSWZKcySx1y6nKCzKKLu59WhSeMh31+Xv9YxHFyC5Nj3L622jTysek2hy52LzMYi+O2Y+0Rqq8ZBFxvtvHC0E5kfNttoegO6uqe+m2kQLlFSXSrtp07QOZZIJAIZ/f7RqgnKDByFF3NwG3bXWF6HAZa5jMEBWdyWKSzAi+hL9hD3h8gqASVupgVMzfuLN1ERKopTA+cj/kzxLRzmOFIFsh9Lw59EEcQppQT5kJNmdst2hBxxWOVa+qbapbV7vcFukMKiepS2u2wZibd307wZMlggY0oOoFxpy+8DVQcPOa4Ok3HmAJfM73H855RVOIU3w3UPMFGx1Yj6va+bxevFHDvgLExIIlrOQuEnY8jdjFQ4iuxGYNmbLqPv1jlajLeypzp99oiNUWifiNOQXzByP2MLlGFREiqg75xH8UxGTGngAl/qC0a+OY4jIAJETiMvSJ6isdISRca9oFIjkmCgbw2eOSIx4x4AJaWrXKWlctRQtJdKkkgg7giPVvBf4mmoUJNWUiYWCJgGELP+KmslR0IYHKxZ/I3jHiscnjwD6Zn8Rt10GfrC6vqFrUcFtw4B2H8Z7R5T4b/EWbIZM0mYgWY5jmlWY6ZGLwnjwrGNLsMSQwW/NPaxHrG6/VMnyMVra6V4h2cdWiaRXqZg5frflaF/C1BMwBQZ79ddYu1FwwN+UD3k8X6XBeWVuZSrKcThu7+84Dl06g+I9tYtdfTeZmb6NyhZxGgJGJCS4LG2fOBZTonj/C2zqMKQz4QNcmaEn+hJUpgrEebjrfeG1VNISCpLpLXPycHONIryB5Gcatp9ukGxlfl+FJ1y6EjTEo/RIMQDw7Ocg4dbu45DJ7xYDVKJLltm+dolCbOwJvnn396wvC+jrK+pRlgJOna+WrPASq0veLl/USjbBiO+HF8z3hdxaTJUnNII2bXW31ENNcFGIlT3ID/W3JvecH08mULrLsnIGz6E36+sDyeHylIUbhYDi9ujQuQFDJj1+sWsUyW2hlNrwDhGQYAHQcvevKI5ddhBYO9vd2/iJuF8J/qMKyo3/MMiM8jd9LN3hdVUxRMmIBcILPve3dolrcRSeqMEqxXtez69hyYs8FyJhAAUQL6Zdxp7yhT/XaENtkzcmg2mqQoZgZRDxaHaE1fCEzh5r4h+Uk3HvaPNPEfAFSVW8yTdKvsdlAerPpb0wVADgKcKN+Xu0AVEnGllAOoB+4Bs93iMkmNHjtRJzcdRCeq4WXdHoY9K494Y+GnGm6DZ9Q+T2+f0yipVVI3axjBqFFSVTKGaT6Rgllsj6RY/gPYwNOkkQhCEpjkw1mU4OkDrohofWAAKMMTKpFCOTJO0AEUZHRQ2kcwAajIyMgAyJ6OvmSlBUtakKGRSWMQRkAHpHhX8SZeMCsQQ7PNlDXJ1SxyzKP/Ex7NwXicqbLSuStMyXkFJL+uyuRY8o+UpUwpIIzF8gfkbGH/A/FqqdeOWVSFmylSmKFDZclfkUOhS2gi1k0M+m/gBRJ5NHH9CHP0zGuUeaeH/xfCklM9I//AGSQSOq5avOjmRiT0i40HjKnWlxMF8r2UNwRYxftfQn8GXFUqLegEK5FSqWsoULOH2u4DE56n9HiwVeFQclgb2zbWFVYUrYaAF2zbaNLomBcuWMIbPbmzmMqFhIZ7qz6X+cLlVxlrGo0fuI6XVfEWm3INCbGHGoSGToGv03+XpEdVSJUkWCv8XGRNsxkbZ9Im+GyBd2Lg2v3iSlmBmOtyOunziaMraqEoxsSVC7Wys7k7cs/WOaOhBupzY+Ub82Ltp3htxKT5nTkQAT3Nn267xFRKcqUlk8+lxGiygob4LMCEOHBzZWmZFtDCfi4WVKm4ThJuWLaN9odzvKXDBIyHJvMT+mjwBxjiboVKVkxHIZa6dIFmLyVidUuW299o7k1DDNxu8QVosgggD8pP8H67QFLQpRwscN8g4IBvfLvGlRMZa6Cqe1ju+lvXn2g4JKwAHLZljkekD0VCUoSHACrki5yJ1GVvbwxF21GRPXYRmykDTeHhSGd/KynYg755j9YpHHfDC5ZJSMaAHxJ0B0UOTi/PrHpS1kBgDnp3a97wurpT3Y2bq+XSIaWQ+HjNWnCCD2IhfNOo/mLz4woJbBSUsXzFnzd9O8UcyT8VKMsSkjo5A+8YZJ4uD6cY94jmNu0XL/ooKHlWx2KcQ57de+kVvxBwk085MkkKUoJIw5eZRSAe4+cN45LotCsiCaDhpmFhntZ/mYulF4HkN5/iKAOfZ9LNbUQd/07Tyj/ALaXOmI4m6BnBy1+0UvzdgaKpO8JzAkWS/Ug9WFvme0Aq8FT1XSlKuQL/a0XgLmzliWnJ89OpPSLhKlS5EliXPK/U840f54Cr6eNVP4b1qQSqQBs0yV91xCrwHWBLmnU2Q80suey/nHslTVKmOSphkQbHK+QcC2UDlOJnATsPpa75bRHlDPFKrw7PlJxTJK0jcpOH1yheaaPe6hQCWNhpfL2zwirPAsic6vyqZ8SQEnMsSGwn0fnC8AeP/0vP39Y5XTEXsRyMXjiv4fT5d5eGaBt5F/+JLHse0VmppVoUUrSUnUKBSr0OfziXi0KipiDqDDrg/i2dTk4SCDmCHB5nnzzgIyv4PtogVK7RLVHYfR/9WpRzd+jm2QhYa9QURiIGSkka5OdcibZXhnWqAAUkDrkOmWkLJrKN/Mb2ybWx95R1NJ9Fw5nVZIt1PzhtwanmYg4wp1JNy+jeu0A8K4ekqxKxMH8qmHL01HaHklLkG4u9m2sOm0S0hpk9T5QRmzncbN8xAFPxMAEXUQ/RmiWc5UE666839IlpKCWlOFLs5Jd3J7gN2+8JIGBniGJQCgRcOD71juhmkKJLYbMAC562ZoJrkpCQlQ5ONO/yiuzalQXZSg1ttBrtpFxCpYZtaliRpp13+8VvjCwouMiLvvllzAgkTFOWGjmzNplAky2Rc6Wf3+0NyAhSvIhnfTvDLhCUYhiFjYi7W3BsdMxA66ZJLkvqTe+dm7xKsJIOAWD332H1vnYQUCzVjBAUggYbMGZtP4iWiplKQVKsTk+nWE/CVFSPzYS4wuSX3bct94eprGFrv8AINtGVbK4TSAEkjNwLnPv3Pto5qpIwl+rPd2/TeFs+tdXN2zbpG0zSWe4zYG3O21uzQuD6Uv8QaNUtCFh8LqCtWcOh+bBV+UUrgPD1VNShh5UFK1nYJUGbcksPXaLr4/4gqYpFPLSVrVYJbUlh3sQ+gEzkYa8I4SikkBCA6s1qLedWpOwF22DRMbyDUoBRLJUUpctmDbIs8VKoSZ/GkJP9sxA0/7aMR+YPrF6nLxKxAAGwNhmYo3hOqC+LLmqGJ/jkcn8oPofnGubbISVPZpdCiXLZrGxAFwSGf5Ql4z4dTMQoS2SuxCgSA7jEC2dgdD84bS0szKCgWvn0EcVE9i7b/P2IOjEfAeAGSVY1JUC4tY2zFzp1zHUwFxRUyWrN0gsM/qMjnDplLOfv28L6irZK0lJUORGYvcZEOIEpoG6R0s9RQ4AIbO51zERrmf7iXsL4gemmzwmXxFmCHazAvlsGjuZxBZCMVlJLjYA5fUw3i3oSyXSxTaaWprs5Dpf7HJo2KWWFMlTnOxdr6RW1zp01AMoEqBSTZjY3dzb9HiycN4b8NJMzViQCeRZxzHe8S1HBrlJK1QyGgDen1hRU8OTNDTEhadAoOPnlDE+c4UgD5WgpUshISrzNsdG6ZxosoRDz+v8CyVzSmVMMu3NaAdAxuPWE3E/w+qpQJCUTkjVCwDe10rY+jx6FNmAEDCAoNdiCX36fzEc2oUpKiTYNbX9IHhi9irRYKoBkhNvKXFtTpsf06RFw3gpJC2FhYF9QRYNreDKKnULNZy7gWI6w6DAWuevtoShTE4QEfdhcet84jTVqBJSDhSdXy2IH1/W5f8ASKVMBO4c6ENpzjdYEhJCbWd8u/Z9YemAFN4kSoEi31dvpGSuJNd7WZ7cte0IaqedIZUZYAEtkrdxfn9YPMFR5WzQpDmzsLdNeX6xX6unSpZaYx1xA30FxaGiHUbPcZZCxY69DANXw0qZQWB/ycWAtv0iYUQhbHAHKv8A8buDs/IfKNKolEJYKGKztbneNUkhRm+YBQTkUn3z62hymvTl6Wzs2XQ/OJa/6Pghm8JwKxEOEuTz0Lvr5Y6VTTCLJa1rZvvyYe3h0qfjswBJNjd9de9uUD1tcsAmwsWbU+bU2F9YsQupKwpSEtYE9i92J0jqir8eRBuzu+rZ/KFc6rN8aicJ/KCGINwBzDtzIO8GcN4mEiwDvfMW6tzELyFQ7nUYIAGdtL3Prr9YB4tXCQhSpjsA5I0DPkzP/b1Kd41N8RSpasU1YTcAWck7AJDnX07xQfE/iVU7zzCUIKgAkXOBHml5ZlyVG/8Ai35YWb8oFsO8Llapq6qYjEpZKZYywpyUoDtgfYL3i1VCwwBwv1DdLa3hBR8Zl4UIRhSlICUpJwqsWBwliHzL5OXiycMpQn/cU2I3ydsmboNt+kGC0DYo45V/Cp1HyszXb8zHCNzl2fSKjwuUmUpC0XISUqzGbF1HRXlyL5ZRZONyBUTlSnCyhiUJzSpQOagGCmvhL6uNIWU/CFUyAHUpXlVNIcAqIZjoQwbvveJzx9NRjxcQyk+M1yxhTLSTmHnC76fkf5b7QarxwksVoKEktjd0A5EEkDI2djkdor5nJwKHw0l72AdXcC21o7pUgywnCMKgyk53NyHOrnXeDFZJxsHGtFjXxBsrNANdXnCEpLE9iRs/r8o54TKTLlJSvz4QzvdhYPlow7QJUggg6EajaLpMI54KX2t227xHRysT4RazkEF31As8ZKmEkhIJs5/K1uRIEPOF0AJdksARkbhgWvszQvTXCkl9C/D1KlAUokuWDZa2zG0N6k4mSBbO2umZzhWmYCQUlhYkNcHa1vesOpSwoJewGu+ue37cojJtujUE5ofOGVhuLqOTHM84sc6X5f8APnZ3yOfeBZctHmYuVZF3vr7/AGianUW8zWFizh/3vEpsYi4tRHz2ewIJs3fQ6FortQssQnRs3AOuYEW7iiCoYbOQxvqG/tvo5/mKhUXjbHIho9B/rDiLWZ2675R1Q1ZVc3eMjIMRMOM4i+j5e+kKqteIpBdnyfp30jIyLQir8SVhmkAWDG//ABB99Ynpav4hS479b/tGRkL4A8/tSf8ALPPbd4lXLBSHdzz5PGRkCBHdGgmWXLubaMAAw56+sdmSkFwkC+gGZ1+UZGRLGTSqLPzaBrc8N/rFU49UKE4ywWGBKu5Kv0jIyFi9lNaK9JpDNqDKKmTmSzlwLNdhkDlneJazw8orAFRMCVEkJASAkaJcByALXJeMjInPJ2DxSfQg+E5KQMJWAVBOd/y4j5iHuytWGLtGf9LSDjOGxCSBnga/kKnKSWu32jIyBYoK4jf9MmUB5QoMxcZ3ZjuM/WJaSRLQhIQgJBIsMstsvlG4yG1OE1hKUCWQQACRdre/2ghMzEGIGRvrkd+T57xkZGi4S+lcn0ouRb+79omrsgRZwCRu5I+TfONRkPH4MGl1KnYEhyx72Pyjuqk/DUQDoe99fSNxkLP/AFAx/wAhVDSB0FgCWVlvmBy80Oa1PwwlhY6dOsZGRGKQ8m4LJVZ57JALva0NJNWdbxkZEDGklILWa8ETThSdcIxDfJ2f1jIyIZQhrZ1wpNiSCC7kPdn6whqiwjIyKXCfp//Z"/>
          <p:cNvSpPr>
            <a:spLocks noChangeAspect="1" noChangeArrowheads="1"/>
          </p:cNvSpPr>
          <p:nvPr/>
        </p:nvSpPr>
        <p:spPr bwMode="auto">
          <a:xfrm>
            <a:off x="80963" y="-898525"/>
            <a:ext cx="24288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www.fotokonkurs.ru/uploads/photos/contests/big/86001_87000/86409/5b2ff13cc87be6e3b59719bed809a5da67937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972300" cy="53911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Поползень </a:t>
            </a:r>
            <a:endParaRPr lang="ru-RU" dirty="0"/>
          </a:p>
        </p:txBody>
      </p:sp>
      <p:pic>
        <p:nvPicPr>
          <p:cNvPr id="27650" name="Picture 2" descr="http://zoomet.ru/mal/foto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3582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Сова </a:t>
            </a:r>
            <a:endParaRPr lang="ru-RU" dirty="0"/>
          </a:p>
        </p:txBody>
      </p:sp>
      <p:pic>
        <p:nvPicPr>
          <p:cNvPr id="28674" name="Picture 2" descr="http://animalpicture.ru/wp-content/uploads/2009/09/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786842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828836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Я </a:t>
            </a:r>
            <a:r>
              <a:rPr lang="ru-RU" b="1" dirty="0" smtClean="0"/>
              <a:t>по дереву стучу,</a:t>
            </a:r>
            <a:br>
              <a:rPr lang="ru-RU" b="1" dirty="0" smtClean="0"/>
            </a:br>
            <a:r>
              <a:rPr lang="ru-RU" b="1" dirty="0" smtClean="0"/>
              <a:t>     Червячка добыть хочу,</a:t>
            </a:r>
            <a:br>
              <a:rPr lang="ru-RU" b="1" dirty="0" smtClean="0"/>
            </a:br>
            <a:r>
              <a:rPr lang="ru-RU" b="1" dirty="0" smtClean="0"/>
              <a:t>     Хоть и скрылся под корой,</a:t>
            </a:r>
            <a:br>
              <a:rPr lang="ru-RU" b="1" dirty="0" smtClean="0"/>
            </a:br>
            <a:r>
              <a:rPr lang="ru-RU" b="1" dirty="0" smtClean="0"/>
              <a:t>     Всё равно ты будешь мой.</a:t>
            </a:r>
            <a:endParaRPr lang="ru-RU" b="1" dirty="0"/>
          </a:p>
        </p:txBody>
      </p:sp>
      <p:pic>
        <p:nvPicPr>
          <p:cNvPr id="14342" name="Picture 6" descr="http://www.goldensites.ru/media/1/B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57200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Красногрудый, чернокрылый</a:t>
            </a:r>
            <a:br>
              <a:rPr lang="ru-RU" dirty="0" smtClean="0"/>
            </a:br>
            <a:r>
              <a:rPr lang="ru-RU" dirty="0" smtClean="0"/>
              <a:t>     Любит зёрнышки клевать.</a:t>
            </a:r>
            <a:br>
              <a:rPr lang="ru-RU" dirty="0" smtClean="0"/>
            </a:br>
            <a:r>
              <a:rPr lang="ru-RU" dirty="0" smtClean="0"/>
              <a:t>     С первым снегом на рябине</a:t>
            </a:r>
            <a:br>
              <a:rPr lang="ru-RU" dirty="0" smtClean="0"/>
            </a:br>
            <a:r>
              <a:rPr lang="ru-RU" dirty="0" smtClean="0"/>
              <a:t>     Он появится опять.</a:t>
            </a:r>
            <a:endParaRPr lang="ru-RU" dirty="0"/>
          </a:p>
        </p:txBody>
      </p:sp>
      <p:pic>
        <p:nvPicPr>
          <p:cNvPr id="24578" name="Picture 2" descr="http://photographers.com.ua/thumbnails/pictures/615/800x_dsc1110_h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7191375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285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Кто </a:t>
            </a:r>
            <a:r>
              <a:rPr lang="ru-RU" dirty="0" smtClean="0"/>
              <a:t>на ёлке, на суку</a:t>
            </a:r>
            <a:br>
              <a:rPr lang="ru-RU" dirty="0" smtClean="0"/>
            </a:br>
            <a:r>
              <a:rPr lang="ru-RU" dirty="0" smtClean="0"/>
              <a:t>     Всё поёт: "Ку-ку, ку-ку"?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2530" name="Picture 2" descr="http://birdwatch.org.ua/aves/Cuculus_canorus/cuckoo19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191375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88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Где зимуют птицы?</vt:lpstr>
      <vt:lpstr>Slide 2</vt:lpstr>
      <vt:lpstr>Slide 3</vt:lpstr>
      <vt:lpstr>Галка </vt:lpstr>
      <vt:lpstr>Поползень </vt:lpstr>
      <vt:lpstr>Сова </vt:lpstr>
      <vt:lpstr>Slide 7</vt:lpstr>
      <vt:lpstr>Slide 8</vt:lpstr>
      <vt:lpstr>Slide 9</vt:lpstr>
      <vt:lpstr>Slide 10</vt:lpstr>
      <vt:lpstr>Slide 11</vt:lpstr>
      <vt:lpstr>Slide 12</vt:lpstr>
      <vt:lpstr>Slide 13</vt:lpstr>
      <vt:lpstr>Ворона </vt:lpstr>
      <vt:lpstr>Как зимой помочь птицам?</vt:lpstr>
      <vt:lpstr>Кто что ест?</vt:lpstr>
      <vt:lpstr>Slide 17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зимуют птицы?</dc:title>
  <dc:creator>Your User Name</dc:creator>
  <cp:lastModifiedBy>Your User Name</cp:lastModifiedBy>
  <cp:revision>33</cp:revision>
  <dcterms:created xsi:type="dcterms:W3CDTF">2011-02-10T09:58:47Z</dcterms:created>
  <dcterms:modified xsi:type="dcterms:W3CDTF">2011-02-14T11:27:28Z</dcterms:modified>
</cp:coreProperties>
</file>