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2" r:id="rId18"/>
    <p:sldId id="26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8EDD-39E8-4981-8A1A-4EE7074B3B92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D6C6-AF30-406C-B1FA-432D753327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0570" y="1266318"/>
            <a:ext cx="5780384" cy="4335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3" y="-57121"/>
            <a:ext cx="2965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818" y="5733256"/>
            <a:ext cx="44578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Тихонова Александра Сергеевна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«СОШ №33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им.П.А.Столыпина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260648"/>
            <a:ext cx="1346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тунец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32656"/>
            <a:ext cx="3015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Рыба-бабочка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356992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Рыба-ёж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356992"/>
            <a:ext cx="177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касатка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ту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56725"/>
            <a:ext cx="3600400" cy="2400267"/>
          </a:xfrm>
          <a:prstGeom prst="rect">
            <a:avLst/>
          </a:prstGeom>
        </p:spPr>
      </p:pic>
      <p:pic>
        <p:nvPicPr>
          <p:cNvPr id="14" name="Рисунок 13" descr="рыба баб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0729"/>
            <a:ext cx="3075847" cy="2383782"/>
          </a:xfrm>
          <a:prstGeom prst="rect">
            <a:avLst/>
          </a:prstGeom>
        </p:spPr>
      </p:pic>
      <p:pic>
        <p:nvPicPr>
          <p:cNvPr id="15" name="Рисунок 14" descr="рыба ё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33056"/>
            <a:ext cx="3528392" cy="2646294"/>
          </a:xfrm>
          <a:prstGeom prst="rect">
            <a:avLst/>
          </a:prstGeom>
        </p:spPr>
      </p:pic>
      <p:pic>
        <p:nvPicPr>
          <p:cNvPr id="16" name="Рисунок 15" descr="касат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2652" y="3933056"/>
            <a:ext cx="335131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47578" y="332656"/>
            <a:ext cx="6446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пресноводные рыбы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15719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Окунь - один из самых распространённых видов речных рыб, обитающих в водах нашей страны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длину эта рыба может достигать 45-55 см и весить до 1,5-2,5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кг.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141277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окунь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оку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32856"/>
            <a:ext cx="467424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73026" y="332656"/>
            <a:ext cx="1995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стерлядь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Взамен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чешуи стерлядь покрыта костяными щитиками, расположенными в пять продольных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рядов; 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промежутках между этими щитиками кожа остаётся или голой, или же покрыта мелкими костяными щитиками разнообразной формы. Кроме того, эти спинные щитики тесно между собой смыкаются; их насчитывается 12-14 и каждый оканчивается позади довольно острым шипом. Боковых щитиков довольно много – от 50 до 60. </a:t>
            </a:r>
          </a:p>
        </p:txBody>
      </p:sp>
      <p:pic>
        <p:nvPicPr>
          <p:cNvPr id="10" name="Рисунок 9" descr="стерля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24744"/>
            <a:ext cx="4153644" cy="24991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1234" y="332656"/>
            <a:ext cx="1039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Сом – самый крупный представитель вида речных рыб. Самые крупные особи вырастают в длину до 4 метров, а вес их достигает 250 – 350 килограмм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Сом- рыба, ведущая ночной образ жизни, поэтому днём он чаще всего прячется в ямах глубиной до 10 метров, причём чем крупнее рыба, тем глубже она залегает, а ночью кормится. </a:t>
            </a:r>
          </a:p>
        </p:txBody>
      </p:sp>
      <p:pic>
        <p:nvPicPr>
          <p:cNvPr id="9" name="Рисунок 8" descr="с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24744"/>
            <a:ext cx="3810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71702" y="332656"/>
            <a:ext cx="1598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чехонь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Чехонь достигает значительной величины - до 70 см, но никогда будто не бывает тяжелее 1,2 кг; большей частью она имеет в величину около 45 см и весит не более 600 г. Рыба эта имеет довольно ограниченное распространение. Она встречается исключительно в реках Черного, Азовского, Каспийского морей, также в Аральском море и в среднем и нижнем течении </a:t>
            </a:r>
            <a:r>
              <a:rPr lang="ru-RU" sz="2000" b="1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Сыр-Дарьи</a:t>
            </a:r>
            <a:r>
              <a:rPr lang="ru-RU" sz="2000" b="1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чехо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33337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40114" y="332656"/>
            <a:ext cx="1261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щука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Щука - один из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грознейших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представителей хищного вида речных рыб. Едва набрав 50 грамм веса, щука обособляется от своих сородичей, начиная жить отдельно. Средние размеры особи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колеблятся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пределах от 1,5 до 3 килограмм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Особенно распространён этот вид речной рыбы в западной части России, а также в Астраханской области в низовьях реки Волга.</a:t>
            </a:r>
          </a:p>
        </p:txBody>
      </p:sp>
      <p:pic>
        <p:nvPicPr>
          <p:cNvPr id="9" name="Рисунок 8" descr="щ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57785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79040" y="260648"/>
            <a:ext cx="971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ёрш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8910" y="332656"/>
            <a:ext cx="1541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карась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9292" y="3356992"/>
            <a:ext cx="1300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осётр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5311" y="3356992"/>
            <a:ext cx="1023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лещ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Рисунок 16" descr="ёр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12525"/>
            <a:ext cx="4032448" cy="2028443"/>
          </a:xfrm>
          <a:prstGeom prst="rect">
            <a:avLst/>
          </a:prstGeom>
        </p:spPr>
      </p:pic>
      <p:pic>
        <p:nvPicPr>
          <p:cNvPr id="18" name="Рисунок 17" descr="карас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033701"/>
            <a:ext cx="3779515" cy="2179275"/>
          </a:xfrm>
          <a:prstGeom prst="rect">
            <a:avLst/>
          </a:prstGeom>
        </p:spPr>
      </p:pic>
      <p:pic>
        <p:nvPicPr>
          <p:cNvPr id="19" name="Рисунок 18" descr="осет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3934627" cy="2367334"/>
          </a:xfrm>
          <a:prstGeom prst="rect">
            <a:avLst/>
          </a:prstGeom>
        </p:spPr>
      </p:pic>
      <p:pic>
        <p:nvPicPr>
          <p:cNvPr id="20" name="Рисунок 19" descr="Лещ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293096"/>
            <a:ext cx="3596955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80684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рыб есть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растительноядные,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хищные и всеядные.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6389216" cy="4262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8301" y="332656"/>
            <a:ext cx="5844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Растительноядные рыбы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052736"/>
            <a:ext cx="28439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толстолобик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861048"/>
            <a:ext cx="2603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Белый амур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толстолоб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00808"/>
            <a:ext cx="4279763" cy="1999661"/>
          </a:xfrm>
          <a:prstGeom prst="rect">
            <a:avLst/>
          </a:prstGeom>
        </p:spPr>
      </p:pic>
      <p:pic>
        <p:nvPicPr>
          <p:cNvPr id="10" name="Рисунок 9" descr="белый аму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639022"/>
            <a:ext cx="4715805" cy="18863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2228" y="332656"/>
            <a:ext cx="3397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хищные рыбы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80728"/>
            <a:ext cx="1351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судак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2924944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налим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суд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232533" cy="2693430"/>
          </a:xfrm>
          <a:prstGeom prst="rect">
            <a:avLst/>
          </a:prstGeom>
        </p:spPr>
      </p:pic>
      <p:pic>
        <p:nvPicPr>
          <p:cNvPr id="12" name="Рисунок 11" descr="нал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1352" y="3573016"/>
            <a:ext cx="4653136" cy="2985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29455" y="332656"/>
            <a:ext cx="688265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Рыбы – это позвоночные животные,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 есть их тело имеет позвоночник.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Скелет и его основная часть –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Позвоночник защищают внутренние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органы от повреждений.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61600157_1279279775_kora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852936"/>
            <a:ext cx="4517008" cy="338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63135" y="332656"/>
            <a:ext cx="3815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Всеядные рыбы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556792"/>
            <a:ext cx="1661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лосось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лосос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4218391" cy="282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0"/>
            <a:ext cx="7387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ЗЕМНОВОДНЫЕ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хамеле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104" y="1556792"/>
            <a:ext cx="7308304" cy="48722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79928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Предки земноводных ПЕРВЫМИ ВЫШЛИ ИЗ ВОДЫ И ПРИСПОСОБИЛИСЬ К ЖИЗНИ НА СУШЕ.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ЗЕМНОВОДН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916832"/>
            <a:ext cx="5000505" cy="37562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06041" y="332656"/>
            <a:ext cx="57294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Строение лягушки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строение лягу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4991540" cy="39932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558924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Лягушки - полезные животные. Они уничтожают насекомых – вредителей растений, а также комаров и их личинки.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32656"/>
            <a:ext cx="65527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Безногие земноводные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червя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25" y="1490662"/>
            <a:ext cx="5238750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336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хвостатые земноводные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8083" y="1196752"/>
            <a:ext cx="1605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тритон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трит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7"/>
            <a:ext cx="3096344" cy="20642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20072" y="3140968"/>
            <a:ext cx="274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саламандра</a:t>
            </a:r>
            <a:endParaRPr lang="ru-RU" dirty="0"/>
          </a:p>
        </p:txBody>
      </p:sp>
      <p:pic>
        <p:nvPicPr>
          <p:cNvPr id="11" name="Рисунок 10" descr="саламанд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3491880" cy="26189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336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бесхвостые земноводные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2934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Зелёная жаба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924944"/>
            <a:ext cx="3654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Озёрная лягушка</a:t>
            </a:r>
            <a:endParaRPr lang="ru-RU" dirty="0"/>
          </a:p>
        </p:txBody>
      </p:sp>
      <p:pic>
        <p:nvPicPr>
          <p:cNvPr id="12" name="Рисунок 11" descr="зеленая жа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702795" cy="2504306"/>
          </a:xfrm>
          <a:prstGeom prst="rect">
            <a:avLst/>
          </a:prstGeom>
        </p:spPr>
      </p:pic>
      <p:pic>
        <p:nvPicPr>
          <p:cNvPr id="13" name="Рисунок 12" descr="озерная ляг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3706937" cy="27814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060848"/>
            <a:ext cx="65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01367" y="332656"/>
            <a:ext cx="4738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Строение рыбы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1344967274_0004-003-stroenie-kostnoj-ry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610225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403" y="332656"/>
            <a:ext cx="85707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рыб есть морские и пресноводные.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Морские живут в солёной воде,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пресноводные – в пресной.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petushok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276872"/>
            <a:ext cx="4762500" cy="41094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55066" y="332656"/>
            <a:ext cx="46313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Морские рыбы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сель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3816424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3407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Атлантическая сельдь имеет вытянутое тело. Цвет - серый или светло-зеленоватый в зависимости от места обитания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Средняя же длина этой рыбы составляет 20 - 25 см и вес порядка 100 грамм. Обитает она в водах Атлантического океана вплоть до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Северного-Ледовитого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 также в Балтийском и Норвежском морях. Глубина обитания - до 200 метров. Сельдь - это стайная морская рыба. Число особей в стае может варьировать от 5 до 10 тысяч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 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484784"/>
            <a:ext cx="1586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сельдь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0248" y="332656"/>
            <a:ext cx="1661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лосось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лосо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6096000" cy="293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50912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лосося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колеблется от 2 до 9 кг. Самый большой лосось был пойман в водах Норвегии и весил 35 кг..  Исконным местом обитания лосося является бассейн северной части Атлантического океана. Атлантический лосось имеет хорошее обоняние, слух и вкус, что помогает ему находить пищу и предотвращает  от опасности.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70330" y="332656"/>
            <a:ext cx="2000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камбала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 рыба проходит через невероятные трансформации, превращаясь из круглого малька при рождении в плоскую рыбу в зрелом возрасте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Камбала предпочитает воды самых тёплых и умеренных океанов, однако ареал обитания её разбросан по всему миру, вплоть до арктических районов. Предпочитает эта морская рыба места на мелководье вдоль побережья, где ей удается очень хорошо маскироваться. 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камб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052736"/>
            <a:ext cx="523875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14991" y="332656"/>
            <a:ext cx="3311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Тигровая акула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Тигровые акулы являются одними из крупнейших рыб в мире. Длина взрослой особи колеблется в пределах  3.5 – 4.5 метра, а вес -  от 350 до 700 кг.  Обитает эта морская рыба в прибрежных водах на глубине до 350 метров, предпочитает мутные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воды. Однако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иногда встречается в устьях рек, ближе к берегу, в коралловых затонах и в лагунах. </a:t>
            </a:r>
          </a:p>
        </p:txBody>
      </p:sp>
      <p:pic>
        <p:nvPicPr>
          <p:cNvPr id="10" name="Рисунок 9" descr="тигровая аку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08720"/>
            <a:ext cx="3923928" cy="2942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оекты\5___\126 фоны для презентаций\Светлок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25"/>
            <a:ext cx="9144000" cy="6867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3521" y="332656"/>
            <a:ext cx="2114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Рыба-меч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Характерной чертой этой морской рыбы является меч – плавное продолжение верхней челюсти и занимающий примерно одну треть от общей длины рыбы. Эта рыба имеет толстое, округлое тело и большие глаза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 взрослой особи колеблется в пределах от 90 до 150 кг, а длина – до 3 метров. </a:t>
            </a:r>
          </a:p>
        </p:txBody>
      </p:sp>
      <p:pic>
        <p:nvPicPr>
          <p:cNvPr id="9" name="Рисунок 8" descr="рыба ме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08720"/>
            <a:ext cx="4225652" cy="31692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650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Злобина</cp:lastModifiedBy>
  <cp:revision>13</cp:revision>
  <dcterms:created xsi:type="dcterms:W3CDTF">2012-12-09T10:46:55Z</dcterms:created>
  <dcterms:modified xsi:type="dcterms:W3CDTF">2012-12-19T10:54:08Z</dcterms:modified>
</cp:coreProperties>
</file>