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Летим в космос…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D-graphics_Space_Rocket_015204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786" y="2071678"/>
            <a:ext cx="75009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Летим в космос</a:t>
            </a:r>
            <a:endParaRPr lang="ru-RU" sz="9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Летим в космос…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D-graphics_Space_Rocket_015204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786" y="2071678"/>
            <a:ext cx="75009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Сделаем открытие!</a:t>
            </a:r>
            <a:endParaRPr lang="ru-RU" sz="9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Летим в космос…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D-graphics_Space_Rocket_015204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Облако 4"/>
          <p:cNvSpPr/>
          <p:nvPr/>
        </p:nvSpPr>
        <p:spPr>
          <a:xfrm>
            <a:off x="142844" y="142852"/>
            <a:ext cx="8786874" cy="6500858"/>
          </a:xfrm>
          <a:prstGeom prst="cloud">
            <a:avLst/>
          </a:prstGeom>
          <a:solidFill>
            <a:schemeClr val="tx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785918" y="1285860"/>
            <a:ext cx="5000660" cy="3643338"/>
          </a:xfrm>
          <a:custGeom>
            <a:avLst/>
            <a:gdLst>
              <a:gd name="connsiteX0" fmla="*/ 795528 w 2106223"/>
              <a:gd name="connsiteY0" fmla="*/ 152534 h 1688726"/>
              <a:gd name="connsiteX1" fmla="*/ 1024128 w 2106223"/>
              <a:gd name="connsiteY1" fmla="*/ 509150 h 1688726"/>
              <a:gd name="connsiteX2" fmla="*/ 1069848 w 2106223"/>
              <a:gd name="connsiteY2" fmla="*/ 472574 h 1688726"/>
              <a:gd name="connsiteX3" fmla="*/ 1115568 w 2106223"/>
              <a:gd name="connsiteY3" fmla="*/ 445142 h 1688726"/>
              <a:gd name="connsiteX4" fmla="*/ 1188720 w 2106223"/>
              <a:gd name="connsiteY4" fmla="*/ 381134 h 1688726"/>
              <a:gd name="connsiteX5" fmla="*/ 1216152 w 2106223"/>
              <a:gd name="connsiteY5" fmla="*/ 362846 h 1688726"/>
              <a:gd name="connsiteX6" fmla="*/ 1243584 w 2106223"/>
              <a:gd name="connsiteY6" fmla="*/ 335414 h 1688726"/>
              <a:gd name="connsiteX7" fmla="*/ 1307592 w 2106223"/>
              <a:gd name="connsiteY7" fmla="*/ 326270 h 1688726"/>
              <a:gd name="connsiteX8" fmla="*/ 1353312 w 2106223"/>
              <a:gd name="connsiteY8" fmla="*/ 317126 h 1688726"/>
              <a:gd name="connsiteX9" fmla="*/ 1435608 w 2106223"/>
              <a:gd name="connsiteY9" fmla="*/ 298838 h 1688726"/>
              <a:gd name="connsiteX10" fmla="*/ 1527048 w 2106223"/>
              <a:gd name="connsiteY10" fmla="*/ 289694 h 1688726"/>
              <a:gd name="connsiteX11" fmla="*/ 1883664 w 2106223"/>
              <a:gd name="connsiteY11" fmla="*/ 307982 h 1688726"/>
              <a:gd name="connsiteX12" fmla="*/ 1947672 w 2106223"/>
              <a:gd name="connsiteY12" fmla="*/ 371990 h 1688726"/>
              <a:gd name="connsiteX13" fmla="*/ 1984248 w 2106223"/>
              <a:gd name="connsiteY13" fmla="*/ 408566 h 1688726"/>
              <a:gd name="connsiteX14" fmla="*/ 2011680 w 2106223"/>
              <a:gd name="connsiteY14" fmla="*/ 445142 h 1688726"/>
              <a:gd name="connsiteX15" fmla="*/ 2066544 w 2106223"/>
              <a:gd name="connsiteY15" fmla="*/ 536582 h 1688726"/>
              <a:gd name="connsiteX16" fmla="*/ 2084832 w 2106223"/>
              <a:gd name="connsiteY16" fmla="*/ 618878 h 1688726"/>
              <a:gd name="connsiteX17" fmla="*/ 2103120 w 2106223"/>
              <a:gd name="connsiteY17" fmla="*/ 655454 h 1688726"/>
              <a:gd name="connsiteX18" fmla="*/ 2066544 w 2106223"/>
              <a:gd name="connsiteY18" fmla="*/ 1002926 h 1688726"/>
              <a:gd name="connsiteX19" fmla="*/ 2002536 w 2106223"/>
              <a:gd name="connsiteY19" fmla="*/ 1121798 h 1688726"/>
              <a:gd name="connsiteX20" fmla="*/ 1965960 w 2106223"/>
              <a:gd name="connsiteY20" fmla="*/ 1204094 h 1688726"/>
              <a:gd name="connsiteX21" fmla="*/ 1892808 w 2106223"/>
              <a:gd name="connsiteY21" fmla="*/ 1277246 h 1688726"/>
              <a:gd name="connsiteX22" fmla="*/ 1865376 w 2106223"/>
              <a:gd name="connsiteY22" fmla="*/ 1322966 h 1688726"/>
              <a:gd name="connsiteX23" fmla="*/ 1810512 w 2106223"/>
              <a:gd name="connsiteY23" fmla="*/ 1377830 h 1688726"/>
              <a:gd name="connsiteX24" fmla="*/ 1764792 w 2106223"/>
              <a:gd name="connsiteY24" fmla="*/ 1450982 h 1688726"/>
              <a:gd name="connsiteX25" fmla="*/ 1709928 w 2106223"/>
              <a:gd name="connsiteY25" fmla="*/ 1505846 h 1688726"/>
              <a:gd name="connsiteX26" fmla="*/ 1682496 w 2106223"/>
              <a:gd name="connsiteY26" fmla="*/ 1533278 h 1688726"/>
              <a:gd name="connsiteX27" fmla="*/ 1664208 w 2106223"/>
              <a:gd name="connsiteY27" fmla="*/ 1560710 h 1688726"/>
              <a:gd name="connsiteX28" fmla="*/ 1627632 w 2106223"/>
              <a:gd name="connsiteY28" fmla="*/ 1597286 h 1688726"/>
              <a:gd name="connsiteX29" fmla="*/ 1600200 w 2106223"/>
              <a:gd name="connsiteY29" fmla="*/ 1633862 h 1688726"/>
              <a:gd name="connsiteX30" fmla="*/ 1545336 w 2106223"/>
              <a:gd name="connsiteY30" fmla="*/ 1643006 h 1688726"/>
              <a:gd name="connsiteX31" fmla="*/ 1280160 w 2106223"/>
              <a:gd name="connsiteY31" fmla="*/ 1670438 h 1688726"/>
              <a:gd name="connsiteX32" fmla="*/ 1225296 w 2106223"/>
              <a:gd name="connsiteY32" fmla="*/ 1688726 h 1688726"/>
              <a:gd name="connsiteX33" fmla="*/ 740664 w 2106223"/>
              <a:gd name="connsiteY33" fmla="*/ 1652150 h 1688726"/>
              <a:gd name="connsiteX34" fmla="*/ 630936 w 2106223"/>
              <a:gd name="connsiteY34" fmla="*/ 1597286 h 1688726"/>
              <a:gd name="connsiteX35" fmla="*/ 594360 w 2106223"/>
              <a:gd name="connsiteY35" fmla="*/ 1578998 h 1688726"/>
              <a:gd name="connsiteX36" fmla="*/ 557784 w 2106223"/>
              <a:gd name="connsiteY36" fmla="*/ 1560710 h 1688726"/>
              <a:gd name="connsiteX37" fmla="*/ 530352 w 2106223"/>
              <a:gd name="connsiteY37" fmla="*/ 1542422 h 1688726"/>
              <a:gd name="connsiteX38" fmla="*/ 466344 w 2106223"/>
              <a:gd name="connsiteY38" fmla="*/ 1487558 h 1688726"/>
              <a:gd name="connsiteX39" fmla="*/ 420624 w 2106223"/>
              <a:gd name="connsiteY39" fmla="*/ 1469270 h 1688726"/>
              <a:gd name="connsiteX40" fmla="*/ 384048 w 2106223"/>
              <a:gd name="connsiteY40" fmla="*/ 1432694 h 1688726"/>
              <a:gd name="connsiteX41" fmla="*/ 338328 w 2106223"/>
              <a:gd name="connsiteY41" fmla="*/ 1405262 h 1688726"/>
              <a:gd name="connsiteX42" fmla="*/ 310896 w 2106223"/>
              <a:gd name="connsiteY42" fmla="*/ 1386974 h 1688726"/>
              <a:gd name="connsiteX43" fmla="*/ 274320 w 2106223"/>
              <a:gd name="connsiteY43" fmla="*/ 1332110 h 1688726"/>
              <a:gd name="connsiteX44" fmla="*/ 237744 w 2106223"/>
              <a:gd name="connsiteY44" fmla="*/ 1313822 h 1688726"/>
              <a:gd name="connsiteX45" fmla="*/ 146304 w 2106223"/>
              <a:gd name="connsiteY45" fmla="*/ 1213238 h 1688726"/>
              <a:gd name="connsiteX46" fmla="*/ 91440 w 2106223"/>
              <a:gd name="connsiteY46" fmla="*/ 1140086 h 1688726"/>
              <a:gd name="connsiteX47" fmla="*/ 64008 w 2106223"/>
              <a:gd name="connsiteY47" fmla="*/ 1066934 h 1688726"/>
              <a:gd name="connsiteX48" fmla="*/ 54864 w 2106223"/>
              <a:gd name="connsiteY48" fmla="*/ 1002926 h 1688726"/>
              <a:gd name="connsiteX49" fmla="*/ 27432 w 2106223"/>
              <a:gd name="connsiteY49" fmla="*/ 957206 h 1688726"/>
              <a:gd name="connsiteX50" fmla="*/ 9144 w 2106223"/>
              <a:gd name="connsiteY50" fmla="*/ 810902 h 1688726"/>
              <a:gd name="connsiteX51" fmla="*/ 0 w 2106223"/>
              <a:gd name="connsiteY51" fmla="*/ 682886 h 1688726"/>
              <a:gd name="connsiteX52" fmla="*/ 18288 w 2106223"/>
              <a:gd name="connsiteY52" fmla="*/ 435998 h 1688726"/>
              <a:gd name="connsiteX53" fmla="*/ 27432 w 2106223"/>
              <a:gd name="connsiteY53" fmla="*/ 326270 h 1688726"/>
              <a:gd name="connsiteX54" fmla="*/ 54864 w 2106223"/>
              <a:gd name="connsiteY54" fmla="*/ 307982 h 1688726"/>
              <a:gd name="connsiteX55" fmla="*/ 82296 w 2106223"/>
              <a:gd name="connsiteY55" fmla="*/ 253118 h 1688726"/>
              <a:gd name="connsiteX56" fmla="*/ 146304 w 2106223"/>
              <a:gd name="connsiteY56" fmla="*/ 189110 h 1688726"/>
              <a:gd name="connsiteX57" fmla="*/ 155448 w 2106223"/>
              <a:gd name="connsiteY57" fmla="*/ 161678 h 1688726"/>
              <a:gd name="connsiteX58" fmla="*/ 210312 w 2106223"/>
              <a:gd name="connsiteY58" fmla="*/ 97670 h 1688726"/>
              <a:gd name="connsiteX59" fmla="*/ 237744 w 2106223"/>
              <a:gd name="connsiteY59" fmla="*/ 88526 h 1688726"/>
              <a:gd name="connsiteX60" fmla="*/ 274320 w 2106223"/>
              <a:gd name="connsiteY60" fmla="*/ 51950 h 1688726"/>
              <a:gd name="connsiteX61" fmla="*/ 301752 w 2106223"/>
              <a:gd name="connsiteY61" fmla="*/ 42806 h 1688726"/>
              <a:gd name="connsiteX62" fmla="*/ 338328 w 2106223"/>
              <a:gd name="connsiteY62" fmla="*/ 24518 h 1688726"/>
              <a:gd name="connsiteX63" fmla="*/ 384048 w 2106223"/>
              <a:gd name="connsiteY63" fmla="*/ 6230 h 1688726"/>
              <a:gd name="connsiteX64" fmla="*/ 612648 w 2106223"/>
              <a:gd name="connsiteY64" fmla="*/ 42806 h 1688726"/>
              <a:gd name="connsiteX65" fmla="*/ 667512 w 2106223"/>
              <a:gd name="connsiteY65" fmla="*/ 79382 h 1688726"/>
              <a:gd name="connsiteX66" fmla="*/ 694944 w 2106223"/>
              <a:gd name="connsiteY66" fmla="*/ 115958 h 1688726"/>
              <a:gd name="connsiteX67" fmla="*/ 722376 w 2106223"/>
              <a:gd name="connsiteY67" fmla="*/ 125102 h 1688726"/>
              <a:gd name="connsiteX68" fmla="*/ 868680 w 2106223"/>
              <a:gd name="connsiteY68" fmla="*/ 134246 h 1688726"/>
              <a:gd name="connsiteX69" fmla="*/ 841248 w 2106223"/>
              <a:gd name="connsiteY69" fmla="*/ 207398 h 1688726"/>
              <a:gd name="connsiteX70" fmla="*/ 841248 w 2106223"/>
              <a:gd name="connsiteY70" fmla="*/ 207398 h 1688726"/>
              <a:gd name="connsiteX71" fmla="*/ 841248 w 2106223"/>
              <a:gd name="connsiteY71" fmla="*/ 207398 h 1688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106223" h="1688726">
                <a:moveTo>
                  <a:pt x="795528" y="152534"/>
                </a:moveTo>
                <a:cubicBezTo>
                  <a:pt x="871728" y="271406"/>
                  <a:pt x="932237" y="401944"/>
                  <a:pt x="1024128" y="509150"/>
                </a:cubicBezTo>
                <a:cubicBezTo>
                  <a:pt x="1036829" y="523968"/>
                  <a:pt x="1053859" y="483766"/>
                  <a:pt x="1069848" y="472574"/>
                </a:cubicBezTo>
                <a:cubicBezTo>
                  <a:pt x="1084408" y="462382"/>
                  <a:pt x="1101539" y="456053"/>
                  <a:pt x="1115568" y="445142"/>
                </a:cubicBezTo>
                <a:cubicBezTo>
                  <a:pt x="1296598" y="304341"/>
                  <a:pt x="1020195" y="501509"/>
                  <a:pt x="1188720" y="381134"/>
                </a:cubicBezTo>
                <a:cubicBezTo>
                  <a:pt x="1197663" y="374746"/>
                  <a:pt x="1207709" y="369881"/>
                  <a:pt x="1216152" y="362846"/>
                </a:cubicBezTo>
                <a:cubicBezTo>
                  <a:pt x="1226086" y="354567"/>
                  <a:pt x="1231577" y="340217"/>
                  <a:pt x="1243584" y="335414"/>
                </a:cubicBezTo>
                <a:cubicBezTo>
                  <a:pt x="1263595" y="327410"/>
                  <a:pt x="1286333" y="329813"/>
                  <a:pt x="1307592" y="326270"/>
                </a:cubicBezTo>
                <a:cubicBezTo>
                  <a:pt x="1322922" y="323715"/>
                  <a:pt x="1338140" y="320497"/>
                  <a:pt x="1353312" y="317126"/>
                </a:cubicBezTo>
                <a:cubicBezTo>
                  <a:pt x="1385907" y="309883"/>
                  <a:pt x="1401135" y="303434"/>
                  <a:pt x="1435608" y="298838"/>
                </a:cubicBezTo>
                <a:cubicBezTo>
                  <a:pt x="1465971" y="294790"/>
                  <a:pt x="1496568" y="292742"/>
                  <a:pt x="1527048" y="289694"/>
                </a:cubicBezTo>
                <a:cubicBezTo>
                  <a:pt x="1645920" y="295790"/>
                  <a:pt x="1765397" y="294543"/>
                  <a:pt x="1883664" y="307982"/>
                </a:cubicBezTo>
                <a:cubicBezTo>
                  <a:pt x="1936878" y="314029"/>
                  <a:pt x="1924653" y="341298"/>
                  <a:pt x="1947672" y="371990"/>
                </a:cubicBezTo>
                <a:cubicBezTo>
                  <a:pt x="1958017" y="385784"/>
                  <a:pt x="1972894" y="395590"/>
                  <a:pt x="1984248" y="408566"/>
                </a:cubicBezTo>
                <a:cubicBezTo>
                  <a:pt x="1994284" y="420035"/>
                  <a:pt x="2002940" y="432657"/>
                  <a:pt x="2011680" y="445142"/>
                </a:cubicBezTo>
                <a:cubicBezTo>
                  <a:pt x="2050300" y="500313"/>
                  <a:pt x="2041848" y="487190"/>
                  <a:pt x="2066544" y="536582"/>
                </a:cubicBezTo>
                <a:cubicBezTo>
                  <a:pt x="2072640" y="564014"/>
                  <a:pt x="2076568" y="592019"/>
                  <a:pt x="2084832" y="618878"/>
                </a:cubicBezTo>
                <a:cubicBezTo>
                  <a:pt x="2088841" y="631906"/>
                  <a:pt x="2103120" y="641823"/>
                  <a:pt x="2103120" y="655454"/>
                </a:cubicBezTo>
                <a:cubicBezTo>
                  <a:pt x="2103120" y="722742"/>
                  <a:pt x="2106223" y="903728"/>
                  <a:pt x="2066544" y="1002926"/>
                </a:cubicBezTo>
                <a:cubicBezTo>
                  <a:pt x="2024148" y="1108916"/>
                  <a:pt x="2042607" y="1041656"/>
                  <a:pt x="2002536" y="1121798"/>
                </a:cubicBezTo>
                <a:cubicBezTo>
                  <a:pt x="1995452" y="1135965"/>
                  <a:pt x="1978080" y="1189550"/>
                  <a:pt x="1965960" y="1204094"/>
                </a:cubicBezTo>
                <a:cubicBezTo>
                  <a:pt x="1943884" y="1230585"/>
                  <a:pt x="1910550" y="1247676"/>
                  <a:pt x="1892808" y="1277246"/>
                </a:cubicBezTo>
                <a:cubicBezTo>
                  <a:pt x="1883664" y="1292486"/>
                  <a:pt x="1876630" y="1309211"/>
                  <a:pt x="1865376" y="1322966"/>
                </a:cubicBezTo>
                <a:cubicBezTo>
                  <a:pt x="1848998" y="1342983"/>
                  <a:pt x="1822078" y="1354697"/>
                  <a:pt x="1810512" y="1377830"/>
                </a:cubicBezTo>
                <a:cubicBezTo>
                  <a:pt x="1793371" y="1412112"/>
                  <a:pt x="1791500" y="1421306"/>
                  <a:pt x="1764792" y="1450982"/>
                </a:cubicBezTo>
                <a:cubicBezTo>
                  <a:pt x="1747490" y="1470206"/>
                  <a:pt x="1728216" y="1487558"/>
                  <a:pt x="1709928" y="1505846"/>
                </a:cubicBezTo>
                <a:cubicBezTo>
                  <a:pt x="1700784" y="1514990"/>
                  <a:pt x="1689669" y="1522518"/>
                  <a:pt x="1682496" y="1533278"/>
                </a:cubicBezTo>
                <a:cubicBezTo>
                  <a:pt x="1676400" y="1542422"/>
                  <a:pt x="1671360" y="1552366"/>
                  <a:pt x="1664208" y="1560710"/>
                </a:cubicBezTo>
                <a:cubicBezTo>
                  <a:pt x="1652987" y="1573801"/>
                  <a:pt x="1638986" y="1584310"/>
                  <a:pt x="1627632" y="1597286"/>
                </a:cubicBezTo>
                <a:cubicBezTo>
                  <a:pt x="1617596" y="1608755"/>
                  <a:pt x="1613522" y="1626461"/>
                  <a:pt x="1600200" y="1633862"/>
                </a:cubicBezTo>
                <a:cubicBezTo>
                  <a:pt x="1583993" y="1642866"/>
                  <a:pt x="1563756" y="1640901"/>
                  <a:pt x="1545336" y="1643006"/>
                </a:cubicBezTo>
                <a:cubicBezTo>
                  <a:pt x="1457047" y="1653096"/>
                  <a:pt x="1280160" y="1670438"/>
                  <a:pt x="1280160" y="1670438"/>
                </a:cubicBezTo>
                <a:cubicBezTo>
                  <a:pt x="1261872" y="1676534"/>
                  <a:pt x="1244573" y="1688726"/>
                  <a:pt x="1225296" y="1688726"/>
                </a:cubicBezTo>
                <a:cubicBezTo>
                  <a:pt x="969101" y="1688726"/>
                  <a:pt x="934555" y="1679849"/>
                  <a:pt x="740664" y="1652150"/>
                </a:cubicBezTo>
                <a:lnTo>
                  <a:pt x="630936" y="1597286"/>
                </a:lnTo>
                <a:lnTo>
                  <a:pt x="594360" y="1578998"/>
                </a:lnTo>
                <a:cubicBezTo>
                  <a:pt x="582168" y="1572902"/>
                  <a:pt x="569126" y="1568271"/>
                  <a:pt x="557784" y="1560710"/>
                </a:cubicBezTo>
                <a:cubicBezTo>
                  <a:pt x="548640" y="1554614"/>
                  <a:pt x="538795" y="1549457"/>
                  <a:pt x="530352" y="1542422"/>
                </a:cubicBezTo>
                <a:cubicBezTo>
                  <a:pt x="497089" y="1514702"/>
                  <a:pt x="507438" y="1510388"/>
                  <a:pt x="466344" y="1487558"/>
                </a:cubicBezTo>
                <a:cubicBezTo>
                  <a:pt x="451996" y="1479587"/>
                  <a:pt x="435864" y="1475366"/>
                  <a:pt x="420624" y="1469270"/>
                </a:cubicBezTo>
                <a:cubicBezTo>
                  <a:pt x="408432" y="1457078"/>
                  <a:pt x="397658" y="1443280"/>
                  <a:pt x="384048" y="1432694"/>
                </a:cubicBezTo>
                <a:cubicBezTo>
                  <a:pt x="370019" y="1421783"/>
                  <a:pt x="353399" y="1414682"/>
                  <a:pt x="338328" y="1405262"/>
                </a:cubicBezTo>
                <a:cubicBezTo>
                  <a:pt x="329009" y="1399437"/>
                  <a:pt x="320040" y="1393070"/>
                  <a:pt x="310896" y="1386974"/>
                </a:cubicBezTo>
                <a:cubicBezTo>
                  <a:pt x="300854" y="1356847"/>
                  <a:pt x="304287" y="1353515"/>
                  <a:pt x="274320" y="1332110"/>
                </a:cubicBezTo>
                <a:cubicBezTo>
                  <a:pt x="263228" y="1324187"/>
                  <a:pt x="248294" y="1322454"/>
                  <a:pt x="237744" y="1313822"/>
                </a:cubicBezTo>
                <a:cubicBezTo>
                  <a:pt x="204941" y="1286983"/>
                  <a:pt x="170637" y="1249737"/>
                  <a:pt x="146304" y="1213238"/>
                </a:cubicBezTo>
                <a:cubicBezTo>
                  <a:pt x="100857" y="1145068"/>
                  <a:pt x="139706" y="1188352"/>
                  <a:pt x="91440" y="1140086"/>
                </a:cubicBezTo>
                <a:cubicBezTo>
                  <a:pt x="89101" y="1134239"/>
                  <a:pt x="66875" y="1081269"/>
                  <a:pt x="64008" y="1066934"/>
                </a:cubicBezTo>
                <a:cubicBezTo>
                  <a:pt x="59781" y="1045800"/>
                  <a:pt x="61680" y="1023373"/>
                  <a:pt x="54864" y="1002926"/>
                </a:cubicBezTo>
                <a:cubicBezTo>
                  <a:pt x="49244" y="986065"/>
                  <a:pt x="36576" y="972446"/>
                  <a:pt x="27432" y="957206"/>
                </a:cubicBezTo>
                <a:cubicBezTo>
                  <a:pt x="19384" y="900870"/>
                  <a:pt x="14266" y="869803"/>
                  <a:pt x="9144" y="810902"/>
                </a:cubicBezTo>
                <a:cubicBezTo>
                  <a:pt x="5438" y="768282"/>
                  <a:pt x="3048" y="725558"/>
                  <a:pt x="0" y="682886"/>
                </a:cubicBezTo>
                <a:cubicBezTo>
                  <a:pt x="6096" y="600590"/>
                  <a:pt x="11959" y="518276"/>
                  <a:pt x="18288" y="435998"/>
                </a:cubicBezTo>
                <a:cubicBezTo>
                  <a:pt x="21103" y="399403"/>
                  <a:pt x="17349" y="361561"/>
                  <a:pt x="27432" y="326270"/>
                </a:cubicBezTo>
                <a:cubicBezTo>
                  <a:pt x="30451" y="315703"/>
                  <a:pt x="45720" y="314078"/>
                  <a:pt x="54864" y="307982"/>
                </a:cubicBezTo>
                <a:cubicBezTo>
                  <a:pt x="64008" y="289694"/>
                  <a:pt x="69829" y="269324"/>
                  <a:pt x="82296" y="253118"/>
                </a:cubicBezTo>
                <a:cubicBezTo>
                  <a:pt x="100693" y="229202"/>
                  <a:pt x="146304" y="189110"/>
                  <a:pt x="146304" y="189110"/>
                </a:cubicBezTo>
                <a:cubicBezTo>
                  <a:pt x="149352" y="179966"/>
                  <a:pt x="151137" y="170299"/>
                  <a:pt x="155448" y="161678"/>
                </a:cubicBezTo>
                <a:cubicBezTo>
                  <a:pt x="166188" y="140199"/>
                  <a:pt x="192814" y="110169"/>
                  <a:pt x="210312" y="97670"/>
                </a:cubicBezTo>
                <a:cubicBezTo>
                  <a:pt x="218155" y="92068"/>
                  <a:pt x="228600" y="91574"/>
                  <a:pt x="237744" y="88526"/>
                </a:cubicBezTo>
                <a:cubicBezTo>
                  <a:pt x="249936" y="76334"/>
                  <a:pt x="260290" y="61972"/>
                  <a:pt x="274320" y="51950"/>
                </a:cubicBezTo>
                <a:cubicBezTo>
                  <a:pt x="282163" y="46348"/>
                  <a:pt x="292893" y="46603"/>
                  <a:pt x="301752" y="42806"/>
                </a:cubicBezTo>
                <a:cubicBezTo>
                  <a:pt x="314281" y="37436"/>
                  <a:pt x="325872" y="30054"/>
                  <a:pt x="338328" y="24518"/>
                </a:cubicBezTo>
                <a:cubicBezTo>
                  <a:pt x="353327" y="17852"/>
                  <a:pt x="368808" y="12326"/>
                  <a:pt x="384048" y="6230"/>
                </a:cubicBezTo>
                <a:cubicBezTo>
                  <a:pt x="460248" y="18422"/>
                  <a:pt x="548439" y="0"/>
                  <a:pt x="612648" y="42806"/>
                </a:cubicBezTo>
                <a:cubicBezTo>
                  <a:pt x="630936" y="54998"/>
                  <a:pt x="654324" y="61798"/>
                  <a:pt x="667512" y="79382"/>
                </a:cubicBezTo>
                <a:cubicBezTo>
                  <a:pt x="676656" y="91574"/>
                  <a:pt x="683236" y="106202"/>
                  <a:pt x="694944" y="115958"/>
                </a:cubicBezTo>
                <a:cubicBezTo>
                  <a:pt x="702349" y="122128"/>
                  <a:pt x="712790" y="124093"/>
                  <a:pt x="722376" y="125102"/>
                </a:cubicBezTo>
                <a:cubicBezTo>
                  <a:pt x="770971" y="130217"/>
                  <a:pt x="819912" y="131198"/>
                  <a:pt x="868680" y="134246"/>
                </a:cubicBezTo>
                <a:cubicBezTo>
                  <a:pt x="848237" y="195576"/>
                  <a:pt x="859013" y="171868"/>
                  <a:pt x="841248" y="207398"/>
                </a:cubicBezTo>
                <a:lnTo>
                  <a:pt x="841248" y="207398"/>
                </a:lnTo>
                <a:lnTo>
                  <a:pt x="841248" y="207398"/>
                </a:lnTo>
              </a:path>
            </a:pathLst>
          </a:cu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857488" y="2643182"/>
            <a:ext cx="3071834" cy="1643074"/>
          </a:xfrm>
          <a:custGeom>
            <a:avLst/>
            <a:gdLst>
              <a:gd name="connsiteX0" fmla="*/ 28060 w 1687146"/>
              <a:gd name="connsiteY0" fmla="*/ 470081 h 1475921"/>
              <a:gd name="connsiteX1" fmla="*/ 192652 w 1687146"/>
              <a:gd name="connsiteY1" fmla="*/ 323777 h 1475921"/>
              <a:gd name="connsiteX2" fmla="*/ 348100 w 1687146"/>
              <a:gd name="connsiteY2" fmla="*/ 232337 h 1475921"/>
              <a:gd name="connsiteX3" fmla="*/ 430396 w 1687146"/>
              <a:gd name="connsiteY3" fmla="*/ 168329 h 1475921"/>
              <a:gd name="connsiteX4" fmla="*/ 613276 w 1687146"/>
              <a:gd name="connsiteY4" fmla="*/ 86033 h 1475921"/>
              <a:gd name="connsiteX5" fmla="*/ 759580 w 1687146"/>
              <a:gd name="connsiteY5" fmla="*/ 31169 h 1475921"/>
              <a:gd name="connsiteX6" fmla="*/ 805300 w 1687146"/>
              <a:gd name="connsiteY6" fmla="*/ 3737 h 1475921"/>
              <a:gd name="connsiteX7" fmla="*/ 878452 w 1687146"/>
              <a:gd name="connsiteY7" fmla="*/ 12881 h 1475921"/>
              <a:gd name="connsiteX8" fmla="*/ 969892 w 1687146"/>
              <a:gd name="connsiteY8" fmla="*/ 113465 h 1475921"/>
              <a:gd name="connsiteX9" fmla="*/ 1006468 w 1687146"/>
              <a:gd name="connsiteY9" fmla="*/ 150041 h 1475921"/>
              <a:gd name="connsiteX10" fmla="*/ 1033900 w 1687146"/>
              <a:gd name="connsiteY10" fmla="*/ 204905 h 1475921"/>
              <a:gd name="connsiteX11" fmla="*/ 1125340 w 1687146"/>
              <a:gd name="connsiteY11" fmla="*/ 296345 h 1475921"/>
              <a:gd name="connsiteX12" fmla="*/ 1152772 w 1687146"/>
              <a:gd name="connsiteY12" fmla="*/ 351209 h 1475921"/>
              <a:gd name="connsiteX13" fmla="*/ 1216780 w 1687146"/>
              <a:gd name="connsiteY13" fmla="*/ 442649 h 1475921"/>
              <a:gd name="connsiteX14" fmla="*/ 1271644 w 1687146"/>
              <a:gd name="connsiteY14" fmla="*/ 524945 h 1475921"/>
              <a:gd name="connsiteX15" fmla="*/ 1308220 w 1687146"/>
              <a:gd name="connsiteY15" fmla="*/ 561521 h 1475921"/>
              <a:gd name="connsiteX16" fmla="*/ 1335652 w 1687146"/>
              <a:gd name="connsiteY16" fmla="*/ 607241 h 1475921"/>
              <a:gd name="connsiteX17" fmla="*/ 1353940 w 1687146"/>
              <a:gd name="connsiteY17" fmla="*/ 634673 h 1475921"/>
              <a:gd name="connsiteX18" fmla="*/ 1390516 w 1687146"/>
              <a:gd name="connsiteY18" fmla="*/ 680393 h 1475921"/>
              <a:gd name="connsiteX19" fmla="*/ 1417948 w 1687146"/>
              <a:gd name="connsiteY19" fmla="*/ 707825 h 1475921"/>
              <a:gd name="connsiteX20" fmla="*/ 1436236 w 1687146"/>
              <a:gd name="connsiteY20" fmla="*/ 744401 h 1475921"/>
              <a:gd name="connsiteX21" fmla="*/ 1472812 w 1687146"/>
              <a:gd name="connsiteY21" fmla="*/ 799265 h 1475921"/>
              <a:gd name="connsiteX22" fmla="*/ 1509388 w 1687146"/>
              <a:gd name="connsiteY22" fmla="*/ 872417 h 1475921"/>
              <a:gd name="connsiteX23" fmla="*/ 1527676 w 1687146"/>
              <a:gd name="connsiteY23" fmla="*/ 899849 h 1475921"/>
              <a:gd name="connsiteX24" fmla="*/ 1555108 w 1687146"/>
              <a:gd name="connsiteY24" fmla="*/ 973001 h 1475921"/>
              <a:gd name="connsiteX25" fmla="*/ 1582540 w 1687146"/>
              <a:gd name="connsiteY25" fmla="*/ 1000433 h 1475921"/>
              <a:gd name="connsiteX26" fmla="*/ 1646548 w 1687146"/>
              <a:gd name="connsiteY26" fmla="*/ 1073585 h 1475921"/>
              <a:gd name="connsiteX27" fmla="*/ 1655692 w 1687146"/>
              <a:gd name="connsiteY27" fmla="*/ 1128449 h 1475921"/>
              <a:gd name="connsiteX28" fmla="*/ 1683124 w 1687146"/>
              <a:gd name="connsiteY28" fmla="*/ 1155881 h 1475921"/>
              <a:gd name="connsiteX29" fmla="*/ 1673980 w 1687146"/>
              <a:gd name="connsiteY29" fmla="*/ 1210745 h 1475921"/>
              <a:gd name="connsiteX30" fmla="*/ 1628260 w 1687146"/>
              <a:gd name="connsiteY30" fmla="*/ 1293041 h 1475921"/>
              <a:gd name="connsiteX31" fmla="*/ 1564252 w 1687146"/>
              <a:gd name="connsiteY31" fmla="*/ 1357049 h 1475921"/>
              <a:gd name="connsiteX32" fmla="*/ 1536820 w 1687146"/>
              <a:gd name="connsiteY32" fmla="*/ 1402769 h 1475921"/>
              <a:gd name="connsiteX33" fmla="*/ 1481956 w 1687146"/>
              <a:gd name="connsiteY33" fmla="*/ 1448489 h 1475921"/>
              <a:gd name="connsiteX34" fmla="*/ 1399660 w 1687146"/>
              <a:gd name="connsiteY34" fmla="*/ 1475921 h 1475921"/>
              <a:gd name="connsiteX35" fmla="*/ 896740 w 1687146"/>
              <a:gd name="connsiteY35" fmla="*/ 1457633 h 1475921"/>
              <a:gd name="connsiteX36" fmla="*/ 741292 w 1687146"/>
              <a:gd name="connsiteY36" fmla="*/ 1439345 h 1475921"/>
              <a:gd name="connsiteX37" fmla="*/ 677284 w 1687146"/>
              <a:gd name="connsiteY37" fmla="*/ 1421057 h 1475921"/>
              <a:gd name="connsiteX38" fmla="*/ 622420 w 1687146"/>
              <a:gd name="connsiteY38" fmla="*/ 1402769 h 1475921"/>
              <a:gd name="connsiteX39" fmla="*/ 476116 w 1687146"/>
              <a:gd name="connsiteY39" fmla="*/ 1393625 h 1475921"/>
              <a:gd name="connsiteX40" fmla="*/ 348100 w 1687146"/>
              <a:gd name="connsiteY40" fmla="*/ 1375337 h 1475921"/>
              <a:gd name="connsiteX41" fmla="*/ 256660 w 1687146"/>
              <a:gd name="connsiteY41" fmla="*/ 1366193 h 1475921"/>
              <a:gd name="connsiteX42" fmla="*/ 229228 w 1687146"/>
              <a:gd name="connsiteY42" fmla="*/ 1357049 h 1475921"/>
              <a:gd name="connsiteX43" fmla="*/ 174364 w 1687146"/>
              <a:gd name="connsiteY43" fmla="*/ 1347905 h 1475921"/>
              <a:gd name="connsiteX44" fmla="*/ 146932 w 1687146"/>
              <a:gd name="connsiteY44" fmla="*/ 1311329 h 1475921"/>
              <a:gd name="connsiteX45" fmla="*/ 82924 w 1687146"/>
              <a:gd name="connsiteY45" fmla="*/ 1265609 h 1475921"/>
              <a:gd name="connsiteX46" fmla="*/ 37204 w 1687146"/>
              <a:gd name="connsiteY46" fmla="*/ 1192457 h 1475921"/>
              <a:gd name="connsiteX47" fmla="*/ 28060 w 1687146"/>
              <a:gd name="connsiteY47" fmla="*/ 1137593 h 1475921"/>
              <a:gd name="connsiteX48" fmla="*/ 18916 w 1687146"/>
              <a:gd name="connsiteY48" fmla="*/ 1110161 h 1475921"/>
              <a:gd name="connsiteX49" fmla="*/ 28060 w 1687146"/>
              <a:gd name="connsiteY49" fmla="*/ 753545 h 1475921"/>
              <a:gd name="connsiteX50" fmla="*/ 46348 w 1687146"/>
              <a:gd name="connsiteY50" fmla="*/ 707825 h 1475921"/>
              <a:gd name="connsiteX51" fmla="*/ 28060 w 1687146"/>
              <a:gd name="connsiteY51" fmla="*/ 470081 h 1475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687146" h="1475921">
                <a:moveTo>
                  <a:pt x="28060" y="470081"/>
                </a:moveTo>
                <a:cubicBezTo>
                  <a:pt x="52444" y="406073"/>
                  <a:pt x="105211" y="390399"/>
                  <a:pt x="192652" y="323777"/>
                </a:cubicBezTo>
                <a:cubicBezTo>
                  <a:pt x="263854" y="269528"/>
                  <a:pt x="271838" y="283178"/>
                  <a:pt x="348100" y="232337"/>
                </a:cubicBezTo>
                <a:cubicBezTo>
                  <a:pt x="377016" y="213060"/>
                  <a:pt x="401480" y="187606"/>
                  <a:pt x="430396" y="168329"/>
                </a:cubicBezTo>
                <a:cubicBezTo>
                  <a:pt x="512196" y="113795"/>
                  <a:pt x="519218" y="123656"/>
                  <a:pt x="613276" y="86033"/>
                </a:cubicBezTo>
                <a:cubicBezTo>
                  <a:pt x="755739" y="29048"/>
                  <a:pt x="637222" y="66128"/>
                  <a:pt x="759580" y="31169"/>
                </a:cubicBezTo>
                <a:cubicBezTo>
                  <a:pt x="774820" y="22025"/>
                  <a:pt x="787734" y="6439"/>
                  <a:pt x="805300" y="3737"/>
                </a:cubicBezTo>
                <a:cubicBezTo>
                  <a:pt x="829588" y="0"/>
                  <a:pt x="856473" y="1891"/>
                  <a:pt x="878452" y="12881"/>
                </a:cubicBezTo>
                <a:cubicBezTo>
                  <a:pt x="906161" y="26735"/>
                  <a:pt x="948065" y="88910"/>
                  <a:pt x="969892" y="113465"/>
                </a:cubicBezTo>
                <a:cubicBezTo>
                  <a:pt x="981347" y="126352"/>
                  <a:pt x="996580" y="135916"/>
                  <a:pt x="1006468" y="150041"/>
                </a:cubicBezTo>
                <a:cubicBezTo>
                  <a:pt x="1018193" y="166792"/>
                  <a:pt x="1022558" y="187892"/>
                  <a:pt x="1033900" y="204905"/>
                </a:cubicBezTo>
                <a:cubicBezTo>
                  <a:pt x="1067165" y="254803"/>
                  <a:pt x="1081485" y="261261"/>
                  <a:pt x="1125340" y="296345"/>
                </a:cubicBezTo>
                <a:cubicBezTo>
                  <a:pt x="1134484" y="314633"/>
                  <a:pt x="1142470" y="333548"/>
                  <a:pt x="1152772" y="351209"/>
                </a:cubicBezTo>
                <a:cubicBezTo>
                  <a:pt x="1198336" y="429319"/>
                  <a:pt x="1175790" y="381164"/>
                  <a:pt x="1216780" y="442649"/>
                </a:cubicBezTo>
                <a:cubicBezTo>
                  <a:pt x="1244819" y="484708"/>
                  <a:pt x="1239751" y="488496"/>
                  <a:pt x="1271644" y="524945"/>
                </a:cubicBezTo>
                <a:cubicBezTo>
                  <a:pt x="1282998" y="537921"/>
                  <a:pt x="1297634" y="547911"/>
                  <a:pt x="1308220" y="561521"/>
                </a:cubicBezTo>
                <a:cubicBezTo>
                  <a:pt x="1319131" y="575550"/>
                  <a:pt x="1326232" y="592170"/>
                  <a:pt x="1335652" y="607241"/>
                </a:cubicBezTo>
                <a:cubicBezTo>
                  <a:pt x="1341477" y="616560"/>
                  <a:pt x="1347346" y="625881"/>
                  <a:pt x="1353940" y="634673"/>
                </a:cubicBezTo>
                <a:cubicBezTo>
                  <a:pt x="1365650" y="650286"/>
                  <a:pt x="1377664" y="665705"/>
                  <a:pt x="1390516" y="680393"/>
                </a:cubicBezTo>
                <a:cubicBezTo>
                  <a:pt x="1399031" y="690125"/>
                  <a:pt x="1410432" y="697302"/>
                  <a:pt x="1417948" y="707825"/>
                </a:cubicBezTo>
                <a:cubicBezTo>
                  <a:pt x="1425871" y="718917"/>
                  <a:pt x="1429223" y="732712"/>
                  <a:pt x="1436236" y="744401"/>
                </a:cubicBezTo>
                <a:cubicBezTo>
                  <a:pt x="1447544" y="763248"/>
                  <a:pt x="1462982" y="779606"/>
                  <a:pt x="1472812" y="799265"/>
                </a:cubicBezTo>
                <a:cubicBezTo>
                  <a:pt x="1485004" y="823649"/>
                  <a:pt x="1494266" y="849734"/>
                  <a:pt x="1509388" y="872417"/>
                </a:cubicBezTo>
                <a:cubicBezTo>
                  <a:pt x="1515484" y="881561"/>
                  <a:pt x="1523128" y="889844"/>
                  <a:pt x="1527676" y="899849"/>
                </a:cubicBezTo>
                <a:cubicBezTo>
                  <a:pt x="1538452" y="923557"/>
                  <a:pt x="1542638" y="950139"/>
                  <a:pt x="1555108" y="973001"/>
                </a:cubicBezTo>
                <a:cubicBezTo>
                  <a:pt x="1561300" y="984354"/>
                  <a:pt x="1574601" y="990225"/>
                  <a:pt x="1582540" y="1000433"/>
                </a:cubicBezTo>
                <a:cubicBezTo>
                  <a:pt x="1639983" y="1074288"/>
                  <a:pt x="1593442" y="1038181"/>
                  <a:pt x="1646548" y="1073585"/>
                </a:cubicBezTo>
                <a:cubicBezTo>
                  <a:pt x="1649596" y="1091873"/>
                  <a:pt x="1648162" y="1111507"/>
                  <a:pt x="1655692" y="1128449"/>
                </a:cubicBezTo>
                <a:cubicBezTo>
                  <a:pt x="1660944" y="1140266"/>
                  <a:pt x="1680319" y="1143257"/>
                  <a:pt x="1683124" y="1155881"/>
                </a:cubicBezTo>
                <a:cubicBezTo>
                  <a:pt x="1687146" y="1173980"/>
                  <a:pt x="1678858" y="1192858"/>
                  <a:pt x="1673980" y="1210745"/>
                </a:cubicBezTo>
                <a:cubicBezTo>
                  <a:pt x="1664568" y="1245257"/>
                  <a:pt x="1652044" y="1266878"/>
                  <a:pt x="1628260" y="1293041"/>
                </a:cubicBezTo>
                <a:cubicBezTo>
                  <a:pt x="1607963" y="1315368"/>
                  <a:pt x="1579776" y="1331175"/>
                  <a:pt x="1564252" y="1357049"/>
                </a:cubicBezTo>
                <a:cubicBezTo>
                  <a:pt x="1555108" y="1372289"/>
                  <a:pt x="1547484" y="1388551"/>
                  <a:pt x="1536820" y="1402769"/>
                </a:cubicBezTo>
                <a:cubicBezTo>
                  <a:pt x="1526675" y="1416296"/>
                  <a:pt x="1498853" y="1441449"/>
                  <a:pt x="1481956" y="1448489"/>
                </a:cubicBezTo>
                <a:cubicBezTo>
                  <a:pt x="1455264" y="1459610"/>
                  <a:pt x="1399660" y="1475921"/>
                  <a:pt x="1399660" y="1475921"/>
                </a:cubicBezTo>
                <a:lnTo>
                  <a:pt x="896740" y="1457633"/>
                </a:lnTo>
                <a:cubicBezTo>
                  <a:pt x="844647" y="1454739"/>
                  <a:pt x="792755" y="1447922"/>
                  <a:pt x="741292" y="1439345"/>
                </a:cubicBezTo>
                <a:cubicBezTo>
                  <a:pt x="719404" y="1435697"/>
                  <a:pt x="698493" y="1427583"/>
                  <a:pt x="677284" y="1421057"/>
                </a:cubicBezTo>
                <a:cubicBezTo>
                  <a:pt x="658859" y="1415388"/>
                  <a:pt x="641520" y="1405374"/>
                  <a:pt x="622420" y="1402769"/>
                </a:cubicBezTo>
                <a:cubicBezTo>
                  <a:pt x="574005" y="1396167"/>
                  <a:pt x="524824" y="1397522"/>
                  <a:pt x="476116" y="1393625"/>
                </a:cubicBezTo>
                <a:cubicBezTo>
                  <a:pt x="273816" y="1377441"/>
                  <a:pt x="479760" y="1392892"/>
                  <a:pt x="348100" y="1375337"/>
                </a:cubicBezTo>
                <a:cubicBezTo>
                  <a:pt x="317737" y="1371289"/>
                  <a:pt x="287140" y="1369241"/>
                  <a:pt x="256660" y="1366193"/>
                </a:cubicBezTo>
                <a:cubicBezTo>
                  <a:pt x="247516" y="1363145"/>
                  <a:pt x="238637" y="1359140"/>
                  <a:pt x="229228" y="1357049"/>
                </a:cubicBezTo>
                <a:cubicBezTo>
                  <a:pt x="211129" y="1353027"/>
                  <a:pt x="190571" y="1356909"/>
                  <a:pt x="174364" y="1347905"/>
                </a:cubicBezTo>
                <a:cubicBezTo>
                  <a:pt x="161042" y="1340504"/>
                  <a:pt x="156968" y="1322798"/>
                  <a:pt x="146932" y="1311329"/>
                </a:cubicBezTo>
                <a:cubicBezTo>
                  <a:pt x="111198" y="1270490"/>
                  <a:pt x="122433" y="1278779"/>
                  <a:pt x="82924" y="1265609"/>
                </a:cubicBezTo>
                <a:cubicBezTo>
                  <a:pt x="54391" y="1122946"/>
                  <a:pt x="102295" y="1309620"/>
                  <a:pt x="37204" y="1192457"/>
                </a:cubicBezTo>
                <a:cubicBezTo>
                  <a:pt x="28200" y="1176250"/>
                  <a:pt x="32082" y="1155692"/>
                  <a:pt x="28060" y="1137593"/>
                </a:cubicBezTo>
                <a:cubicBezTo>
                  <a:pt x="25969" y="1128184"/>
                  <a:pt x="21964" y="1119305"/>
                  <a:pt x="18916" y="1110161"/>
                </a:cubicBezTo>
                <a:cubicBezTo>
                  <a:pt x="0" y="958830"/>
                  <a:pt x="592" y="1000753"/>
                  <a:pt x="28060" y="753545"/>
                </a:cubicBezTo>
                <a:cubicBezTo>
                  <a:pt x="29873" y="737231"/>
                  <a:pt x="45291" y="724205"/>
                  <a:pt x="46348" y="707825"/>
                </a:cubicBezTo>
                <a:cubicBezTo>
                  <a:pt x="51450" y="628741"/>
                  <a:pt x="3676" y="534089"/>
                  <a:pt x="28060" y="470081"/>
                </a:cubicBezTo>
                <a:close/>
              </a:path>
            </a:pathLst>
          </a:custGeom>
          <a:solidFill>
            <a:schemeClr val="tx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929058" y="357166"/>
            <a:ext cx="3009105" cy="5000660"/>
          </a:xfrm>
          <a:custGeom>
            <a:avLst/>
            <a:gdLst>
              <a:gd name="connsiteX0" fmla="*/ 301899 w 1508907"/>
              <a:gd name="connsiteY0" fmla="*/ 1143000 h 1975104"/>
              <a:gd name="connsiteX1" fmla="*/ 192171 w 1508907"/>
              <a:gd name="connsiteY1" fmla="*/ 1097280 h 1975104"/>
              <a:gd name="connsiteX2" fmla="*/ 146451 w 1508907"/>
              <a:gd name="connsiteY2" fmla="*/ 1042416 h 1975104"/>
              <a:gd name="connsiteX3" fmla="*/ 100731 w 1508907"/>
              <a:gd name="connsiteY3" fmla="*/ 1014984 h 1975104"/>
              <a:gd name="connsiteX4" fmla="*/ 73299 w 1508907"/>
              <a:gd name="connsiteY4" fmla="*/ 969264 h 1975104"/>
              <a:gd name="connsiteX5" fmla="*/ 36723 w 1508907"/>
              <a:gd name="connsiteY5" fmla="*/ 932688 h 1975104"/>
              <a:gd name="connsiteX6" fmla="*/ 18435 w 1508907"/>
              <a:gd name="connsiteY6" fmla="*/ 905256 h 1975104"/>
              <a:gd name="connsiteX7" fmla="*/ 147 w 1508907"/>
              <a:gd name="connsiteY7" fmla="*/ 786384 h 1975104"/>
              <a:gd name="connsiteX8" fmla="*/ 18435 w 1508907"/>
              <a:gd name="connsiteY8" fmla="*/ 173736 h 1975104"/>
              <a:gd name="connsiteX9" fmla="*/ 36723 w 1508907"/>
              <a:gd name="connsiteY9" fmla="*/ 128016 h 1975104"/>
              <a:gd name="connsiteX10" fmla="*/ 55011 w 1508907"/>
              <a:gd name="connsiteY10" fmla="*/ 73152 h 1975104"/>
              <a:gd name="connsiteX11" fmla="*/ 91587 w 1508907"/>
              <a:gd name="connsiteY11" fmla="*/ 64008 h 1975104"/>
              <a:gd name="connsiteX12" fmla="*/ 155595 w 1508907"/>
              <a:gd name="connsiteY12" fmla="*/ 45720 h 1975104"/>
              <a:gd name="connsiteX13" fmla="*/ 274467 w 1508907"/>
              <a:gd name="connsiteY13" fmla="*/ 36576 h 1975104"/>
              <a:gd name="connsiteX14" fmla="*/ 365907 w 1508907"/>
              <a:gd name="connsiteY14" fmla="*/ 27432 h 1975104"/>
              <a:gd name="connsiteX15" fmla="*/ 484779 w 1508907"/>
              <a:gd name="connsiteY15" fmla="*/ 18288 h 1975104"/>
              <a:gd name="connsiteX16" fmla="*/ 695091 w 1508907"/>
              <a:gd name="connsiteY16" fmla="*/ 0 h 1975104"/>
              <a:gd name="connsiteX17" fmla="*/ 960267 w 1508907"/>
              <a:gd name="connsiteY17" fmla="*/ 18288 h 1975104"/>
              <a:gd name="connsiteX18" fmla="*/ 987699 w 1508907"/>
              <a:gd name="connsiteY18" fmla="*/ 36576 h 1975104"/>
              <a:gd name="connsiteX19" fmla="*/ 1079139 w 1508907"/>
              <a:gd name="connsiteY19" fmla="*/ 73152 h 1975104"/>
              <a:gd name="connsiteX20" fmla="*/ 1143147 w 1508907"/>
              <a:gd name="connsiteY20" fmla="*/ 118872 h 1975104"/>
              <a:gd name="connsiteX21" fmla="*/ 1170579 w 1508907"/>
              <a:gd name="connsiteY21" fmla="*/ 155448 h 1975104"/>
              <a:gd name="connsiteX22" fmla="*/ 1225443 w 1508907"/>
              <a:gd name="connsiteY22" fmla="*/ 210312 h 1975104"/>
              <a:gd name="connsiteX23" fmla="*/ 1243731 w 1508907"/>
              <a:gd name="connsiteY23" fmla="*/ 274320 h 1975104"/>
              <a:gd name="connsiteX24" fmla="*/ 1262019 w 1508907"/>
              <a:gd name="connsiteY24" fmla="*/ 301752 h 1975104"/>
              <a:gd name="connsiteX25" fmla="*/ 1280307 w 1508907"/>
              <a:gd name="connsiteY25" fmla="*/ 448056 h 1975104"/>
              <a:gd name="connsiteX26" fmla="*/ 1307739 w 1508907"/>
              <a:gd name="connsiteY26" fmla="*/ 539496 h 1975104"/>
              <a:gd name="connsiteX27" fmla="*/ 1326027 w 1508907"/>
              <a:gd name="connsiteY27" fmla="*/ 630936 h 1975104"/>
              <a:gd name="connsiteX28" fmla="*/ 1371747 w 1508907"/>
              <a:gd name="connsiteY28" fmla="*/ 704088 h 1975104"/>
              <a:gd name="connsiteX29" fmla="*/ 1408323 w 1508907"/>
              <a:gd name="connsiteY29" fmla="*/ 941832 h 1975104"/>
              <a:gd name="connsiteX30" fmla="*/ 1426611 w 1508907"/>
              <a:gd name="connsiteY30" fmla="*/ 978408 h 1975104"/>
              <a:gd name="connsiteX31" fmla="*/ 1463187 w 1508907"/>
              <a:gd name="connsiteY31" fmla="*/ 1124712 h 1975104"/>
              <a:gd name="connsiteX32" fmla="*/ 1481475 w 1508907"/>
              <a:gd name="connsiteY32" fmla="*/ 1243584 h 1975104"/>
              <a:gd name="connsiteX33" fmla="*/ 1490619 w 1508907"/>
              <a:gd name="connsiteY33" fmla="*/ 1353312 h 1975104"/>
              <a:gd name="connsiteX34" fmla="*/ 1508907 w 1508907"/>
              <a:gd name="connsiteY34" fmla="*/ 1408176 h 1975104"/>
              <a:gd name="connsiteX35" fmla="*/ 1499763 w 1508907"/>
              <a:gd name="connsiteY35" fmla="*/ 1773936 h 1975104"/>
              <a:gd name="connsiteX36" fmla="*/ 1490619 w 1508907"/>
              <a:gd name="connsiteY36" fmla="*/ 1819656 h 1975104"/>
              <a:gd name="connsiteX37" fmla="*/ 1417467 w 1508907"/>
              <a:gd name="connsiteY37" fmla="*/ 1901952 h 1975104"/>
              <a:gd name="connsiteX38" fmla="*/ 1353459 w 1508907"/>
              <a:gd name="connsiteY38" fmla="*/ 1938528 h 1975104"/>
              <a:gd name="connsiteX39" fmla="*/ 1161435 w 1508907"/>
              <a:gd name="connsiteY39" fmla="*/ 1965960 h 1975104"/>
              <a:gd name="connsiteX40" fmla="*/ 1015131 w 1508907"/>
              <a:gd name="connsiteY40" fmla="*/ 1975104 h 1975104"/>
              <a:gd name="connsiteX41" fmla="*/ 631083 w 1508907"/>
              <a:gd name="connsiteY41" fmla="*/ 1965960 h 1975104"/>
              <a:gd name="connsiteX42" fmla="*/ 557931 w 1508907"/>
              <a:gd name="connsiteY42" fmla="*/ 1956816 h 1975104"/>
              <a:gd name="connsiteX43" fmla="*/ 503067 w 1508907"/>
              <a:gd name="connsiteY43" fmla="*/ 1947672 h 1975104"/>
              <a:gd name="connsiteX44" fmla="*/ 439059 w 1508907"/>
              <a:gd name="connsiteY44" fmla="*/ 1938528 h 1975104"/>
              <a:gd name="connsiteX45" fmla="*/ 356763 w 1508907"/>
              <a:gd name="connsiteY45" fmla="*/ 1911096 h 1975104"/>
              <a:gd name="connsiteX46" fmla="*/ 329331 w 1508907"/>
              <a:gd name="connsiteY46" fmla="*/ 1892808 h 1975104"/>
              <a:gd name="connsiteX47" fmla="*/ 256179 w 1508907"/>
              <a:gd name="connsiteY47" fmla="*/ 1874520 h 1975104"/>
              <a:gd name="connsiteX48" fmla="*/ 210459 w 1508907"/>
              <a:gd name="connsiteY48" fmla="*/ 1810512 h 1975104"/>
              <a:gd name="connsiteX49" fmla="*/ 173883 w 1508907"/>
              <a:gd name="connsiteY49" fmla="*/ 1783080 h 1975104"/>
              <a:gd name="connsiteX50" fmla="*/ 146451 w 1508907"/>
              <a:gd name="connsiteY50" fmla="*/ 1773936 h 1975104"/>
              <a:gd name="connsiteX51" fmla="*/ 137307 w 1508907"/>
              <a:gd name="connsiteY51" fmla="*/ 1728216 h 1975104"/>
              <a:gd name="connsiteX52" fmla="*/ 119019 w 1508907"/>
              <a:gd name="connsiteY52" fmla="*/ 1700784 h 1975104"/>
              <a:gd name="connsiteX53" fmla="*/ 109875 w 1508907"/>
              <a:gd name="connsiteY53" fmla="*/ 1673352 h 1975104"/>
              <a:gd name="connsiteX54" fmla="*/ 91587 w 1508907"/>
              <a:gd name="connsiteY54" fmla="*/ 1481328 h 1975104"/>
              <a:gd name="connsiteX55" fmla="*/ 82443 w 1508907"/>
              <a:gd name="connsiteY55" fmla="*/ 969264 h 1975104"/>
              <a:gd name="connsiteX56" fmla="*/ 64155 w 1508907"/>
              <a:gd name="connsiteY56" fmla="*/ 941832 h 1975104"/>
              <a:gd name="connsiteX57" fmla="*/ 18435 w 1508907"/>
              <a:gd name="connsiteY57" fmla="*/ 896112 h 197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508907" h="1975104">
                <a:moveTo>
                  <a:pt x="301899" y="1143000"/>
                </a:moveTo>
                <a:cubicBezTo>
                  <a:pt x="288223" y="1137872"/>
                  <a:pt x="214228" y="1113035"/>
                  <a:pt x="192171" y="1097280"/>
                </a:cubicBezTo>
                <a:cubicBezTo>
                  <a:pt x="92554" y="1026125"/>
                  <a:pt x="226654" y="1111161"/>
                  <a:pt x="146451" y="1042416"/>
                </a:cubicBezTo>
                <a:cubicBezTo>
                  <a:pt x="132957" y="1030850"/>
                  <a:pt x="115971" y="1024128"/>
                  <a:pt x="100731" y="1014984"/>
                </a:cubicBezTo>
                <a:cubicBezTo>
                  <a:pt x="91587" y="999744"/>
                  <a:pt x="84210" y="983293"/>
                  <a:pt x="73299" y="969264"/>
                </a:cubicBezTo>
                <a:cubicBezTo>
                  <a:pt x="62713" y="955654"/>
                  <a:pt x="47944" y="945779"/>
                  <a:pt x="36723" y="932688"/>
                </a:cubicBezTo>
                <a:cubicBezTo>
                  <a:pt x="29571" y="924344"/>
                  <a:pt x="24531" y="914400"/>
                  <a:pt x="18435" y="905256"/>
                </a:cubicBezTo>
                <a:cubicBezTo>
                  <a:pt x="15996" y="890621"/>
                  <a:pt x="0" y="797268"/>
                  <a:pt x="147" y="786384"/>
                </a:cubicBezTo>
                <a:cubicBezTo>
                  <a:pt x="2908" y="582096"/>
                  <a:pt x="7102" y="377728"/>
                  <a:pt x="18435" y="173736"/>
                </a:cubicBezTo>
                <a:cubicBezTo>
                  <a:pt x="19345" y="157347"/>
                  <a:pt x="31114" y="143442"/>
                  <a:pt x="36723" y="128016"/>
                </a:cubicBezTo>
                <a:cubicBezTo>
                  <a:pt x="43311" y="109899"/>
                  <a:pt x="42466" y="87788"/>
                  <a:pt x="55011" y="73152"/>
                </a:cubicBezTo>
                <a:cubicBezTo>
                  <a:pt x="63190" y="63610"/>
                  <a:pt x="79503" y="67460"/>
                  <a:pt x="91587" y="64008"/>
                </a:cubicBezTo>
                <a:cubicBezTo>
                  <a:pt x="114353" y="57504"/>
                  <a:pt x="131297" y="48579"/>
                  <a:pt x="155595" y="45720"/>
                </a:cubicBezTo>
                <a:cubicBezTo>
                  <a:pt x="195064" y="41077"/>
                  <a:pt x="234875" y="40019"/>
                  <a:pt x="274467" y="36576"/>
                </a:cubicBezTo>
                <a:cubicBezTo>
                  <a:pt x="304984" y="33922"/>
                  <a:pt x="335390" y="30086"/>
                  <a:pt x="365907" y="27432"/>
                </a:cubicBezTo>
                <a:cubicBezTo>
                  <a:pt x="405499" y="23989"/>
                  <a:pt x="445175" y="21588"/>
                  <a:pt x="484779" y="18288"/>
                </a:cubicBezTo>
                <a:lnTo>
                  <a:pt x="695091" y="0"/>
                </a:lnTo>
                <a:cubicBezTo>
                  <a:pt x="783483" y="6096"/>
                  <a:pt x="872349" y="7298"/>
                  <a:pt x="960267" y="18288"/>
                </a:cubicBezTo>
                <a:cubicBezTo>
                  <a:pt x="971172" y="19651"/>
                  <a:pt x="977721" y="31971"/>
                  <a:pt x="987699" y="36576"/>
                </a:cubicBezTo>
                <a:cubicBezTo>
                  <a:pt x="1017505" y="50333"/>
                  <a:pt x="1079139" y="73152"/>
                  <a:pt x="1079139" y="73152"/>
                </a:cubicBezTo>
                <a:cubicBezTo>
                  <a:pt x="1160825" y="182066"/>
                  <a:pt x="1053265" y="54671"/>
                  <a:pt x="1143147" y="118872"/>
                </a:cubicBezTo>
                <a:cubicBezTo>
                  <a:pt x="1155548" y="127730"/>
                  <a:pt x="1160384" y="144120"/>
                  <a:pt x="1170579" y="155448"/>
                </a:cubicBezTo>
                <a:cubicBezTo>
                  <a:pt x="1187881" y="174672"/>
                  <a:pt x="1225443" y="210312"/>
                  <a:pt x="1225443" y="210312"/>
                </a:cubicBezTo>
                <a:cubicBezTo>
                  <a:pt x="1231539" y="231648"/>
                  <a:pt x="1235490" y="253717"/>
                  <a:pt x="1243731" y="274320"/>
                </a:cubicBezTo>
                <a:cubicBezTo>
                  <a:pt x="1247812" y="284524"/>
                  <a:pt x="1259755" y="290998"/>
                  <a:pt x="1262019" y="301752"/>
                </a:cubicBezTo>
                <a:cubicBezTo>
                  <a:pt x="1272144" y="349845"/>
                  <a:pt x="1271026" y="399793"/>
                  <a:pt x="1280307" y="448056"/>
                </a:cubicBezTo>
                <a:cubicBezTo>
                  <a:pt x="1286317" y="479305"/>
                  <a:pt x="1300021" y="508624"/>
                  <a:pt x="1307739" y="539496"/>
                </a:cubicBezTo>
                <a:cubicBezTo>
                  <a:pt x="1315278" y="569652"/>
                  <a:pt x="1317488" y="601048"/>
                  <a:pt x="1326027" y="630936"/>
                </a:cubicBezTo>
                <a:cubicBezTo>
                  <a:pt x="1333751" y="657971"/>
                  <a:pt x="1355567" y="682515"/>
                  <a:pt x="1371747" y="704088"/>
                </a:cubicBezTo>
                <a:cubicBezTo>
                  <a:pt x="1451257" y="1022129"/>
                  <a:pt x="1349172" y="586928"/>
                  <a:pt x="1408323" y="941832"/>
                </a:cubicBezTo>
                <a:cubicBezTo>
                  <a:pt x="1410564" y="955278"/>
                  <a:pt x="1421549" y="965752"/>
                  <a:pt x="1426611" y="978408"/>
                </a:cubicBezTo>
                <a:cubicBezTo>
                  <a:pt x="1447244" y="1029991"/>
                  <a:pt x="1453186" y="1067208"/>
                  <a:pt x="1463187" y="1124712"/>
                </a:cubicBezTo>
                <a:cubicBezTo>
                  <a:pt x="1470056" y="1164209"/>
                  <a:pt x="1476698" y="1203779"/>
                  <a:pt x="1481475" y="1243584"/>
                </a:cubicBezTo>
                <a:cubicBezTo>
                  <a:pt x="1485848" y="1280025"/>
                  <a:pt x="1484585" y="1317109"/>
                  <a:pt x="1490619" y="1353312"/>
                </a:cubicBezTo>
                <a:cubicBezTo>
                  <a:pt x="1493788" y="1372327"/>
                  <a:pt x="1502811" y="1389888"/>
                  <a:pt x="1508907" y="1408176"/>
                </a:cubicBezTo>
                <a:cubicBezTo>
                  <a:pt x="1505859" y="1530096"/>
                  <a:pt x="1505178" y="1652098"/>
                  <a:pt x="1499763" y="1773936"/>
                </a:cubicBezTo>
                <a:cubicBezTo>
                  <a:pt x="1499073" y="1789462"/>
                  <a:pt x="1497570" y="1805755"/>
                  <a:pt x="1490619" y="1819656"/>
                </a:cubicBezTo>
                <a:cubicBezTo>
                  <a:pt x="1481471" y="1837952"/>
                  <a:pt x="1434096" y="1887698"/>
                  <a:pt x="1417467" y="1901952"/>
                </a:cubicBezTo>
                <a:cubicBezTo>
                  <a:pt x="1407012" y="1910913"/>
                  <a:pt x="1364739" y="1936272"/>
                  <a:pt x="1353459" y="1938528"/>
                </a:cubicBezTo>
                <a:cubicBezTo>
                  <a:pt x="1290057" y="1951208"/>
                  <a:pt x="1225718" y="1959010"/>
                  <a:pt x="1161435" y="1965960"/>
                </a:cubicBezTo>
                <a:cubicBezTo>
                  <a:pt x="1112855" y="1971212"/>
                  <a:pt x="1063899" y="1972056"/>
                  <a:pt x="1015131" y="1975104"/>
                </a:cubicBezTo>
                <a:lnTo>
                  <a:pt x="631083" y="1965960"/>
                </a:lnTo>
                <a:cubicBezTo>
                  <a:pt x="606529" y="1964978"/>
                  <a:pt x="582258" y="1960291"/>
                  <a:pt x="557931" y="1956816"/>
                </a:cubicBezTo>
                <a:cubicBezTo>
                  <a:pt x="539577" y="1954194"/>
                  <a:pt x="521392" y="1950491"/>
                  <a:pt x="503067" y="1947672"/>
                </a:cubicBezTo>
                <a:cubicBezTo>
                  <a:pt x="481765" y="1944395"/>
                  <a:pt x="460395" y="1941576"/>
                  <a:pt x="439059" y="1938528"/>
                </a:cubicBezTo>
                <a:cubicBezTo>
                  <a:pt x="316031" y="1877014"/>
                  <a:pt x="498570" y="1964274"/>
                  <a:pt x="356763" y="1911096"/>
                </a:cubicBezTo>
                <a:cubicBezTo>
                  <a:pt x="346473" y="1907237"/>
                  <a:pt x="339659" y="1896564"/>
                  <a:pt x="329331" y="1892808"/>
                </a:cubicBezTo>
                <a:cubicBezTo>
                  <a:pt x="305710" y="1884218"/>
                  <a:pt x="256179" y="1874520"/>
                  <a:pt x="256179" y="1874520"/>
                </a:cubicBezTo>
                <a:cubicBezTo>
                  <a:pt x="245795" y="1858944"/>
                  <a:pt x="221801" y="1821854"/>
                  <a:pt x="210459" y="1810512"/>
                </a:cubicBezTo>
                <a:cubicBezTo>
                  <a:pt x="199683" y="1799736"/>
                  <a:pt x="187115" y="1790641"/>
                  <a:pt x="173883" y="1783080"/>
                </a:cubicBezTo>
                <a:cubicBezTo>
                  <a:pt x="165514" y="1778298"/>
                  <a:pt x="155595" y="1776984"/>
                  <a:pt x="146451" y="1773936"/>
                </a:cubicBezTo>
                <a:cubicBezTo>
                  <a:pt x="143403" y="1758696"/>
                  <a:pt x="142764" y="1742768"/>
                  <a:pt x="137307" y="1728216"/>
                </a:cubicBezTo>
                <a:cubicBezTo>
                  <a:pt x="133448" y="1717926"/>
                  <a:pt x="123934" y="1710614"/>
                  <a:pt x="119019" y="1700784"/>
                </a:cubicBezTo>
                <a:cubicBezTo>
                  <a:pt x="114708" y="1692163"/>
                  <a:pt x="112923" y="1682496"/>
                  <a:pt x="109875" y="1673352"/>
                </a:cubicBezTo>
                <a:cubicBezTo>
                  <a:pt x="98716" y="1595240"/>
                  <a:pt x="94257" y="1574774"/>
                  <a:pt x="91587" y="1481328"/>
                </a:cubicBezTo>
                <a:cubicBezTo>
                  <a:pt x="86711" y="1310682"/>
                  <a:pt x="91112" y="1139759"/>
                  <a:pt x="82443" y="969264"/>
                </a:cubicBezTo>
                <a:cubicBezTo>
                  <a:pt x="81885" y="958288"/>
                  <a:pt x="70543" y="950775"/>
                  <a:pt x="64155" y="941832"/>
                </a:cubicBezTo>
                <a:cubicBezTo>
                  <a:pt x="34969" y="900971"/>
                  <a:pt x="49310" y="911549"/>
                  <a:pt x="18435" y="896112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571868" y="3571876"/>
            <a:ext cx="142876" cy="1285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714612" y="2500306"/>
            <a:ext cx="142876" cy="1285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571604" y="1643050"/>
            <a:ext cx="142876" cy="1285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785918" y="1214422"/>
            <a:ext cx="142876" cy="12858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57224" y="3357562"/>
            <a:ext cx="142876" cy="12858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71538" y="4357694"/>
            <a:ext cx="142876" cy="128582"/>
          </a:xfrm>
          <a:prstGeom prst="ellipse">
            <a:avLst/>
          </a:prstGeom>
          <a:solidFill>
            <a:srgbClr val="FFC0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500958" y="2786058"/>
            <a:ext cx="142876" cy="12858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214942" y="1285860"/>
            <a:ext cx="142876" cy="1285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857620" y="5715016"/>
            <a:ext cx="142876" cy="128582"/>
          </a:xfrm>
          <a:prstGeom prst="ellips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143372" y="2786058"/>
            <a:ext cx="642942" cy="5715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Летим в космос…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D-graphics_Space_Rocket_015204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1714480" y="142852"/>
            <a:ext cx="6072230" cy="214314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0" y="357166"/>
            <a:ext cx="6072230" cy="214314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71770" y="142852"/>
            <a:ext cx="6072230" cy="21431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571736" y="928670"/>
            <a:ext cx="6072230" cy="21431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7158" y="1285860"/>
            <a:ext cx="6072230" cy="214314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428728" y="1214422"/>
            <a:ext cx="6072230" cy="214314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лилиния 29"/>
          <p:cNvSpPr/>
          <p:nvPr/>
        </p:nvSpPr>
        <p:spPr>
          <a:xfrm>
            <a:off x="2000232" y="1928802"/>
            <a:ext cx="6898573" cy="3771061"/>
          </a:xfrm>
          <a:custGeom>
            <a:avLst/>
            <a:gdLst>
              <a:gd name="connsiteX0" fmla="*/ 22285 w 6898573"/>
              <a:gd name="connsiteY0" fmla="*/ 7865 h 3771061"/>
              <a:gd name="connsiteX1" fmla="*/ 177733 w 6898573"/>
              <a:gd name="connsiteY1" fmla="*/ 62729 h 3771061"/>
              <a:gd name="connsiteX2" fmla="*/ 214309 w 6898573"/>
              <a:gd name="connsiteY2" fmla="*/ 99305 h 3771061"/>
              <a:gd name="connsiteX3" fmla="*/ 287461 w 6898573"/>
              <a:gd name="connsiteY3" fmla="*/ 145025 h 3771061"/>
              <a:gd name="connsiteX4" fmla="*/ 314893 w 6898573"/>
              <a:gd name="connsiteY4" fmla="*/ 172457 h 3771061"/>
              <a:gd name="connsiteX5" fmla="*/ 333181 w 6898573"/>
              <a:gd name="connsiteY5" fmla="*/ 199889 h 3771061"/>
              <a:gd name="connsiteX6" fmla="*/ 378901 w 6898573"/>
              <a:gd name="connsiteY6" fmla="*/ 227321 h 3771061"/>
              <a:gd name="connsiteX7" fmla="*/ 415477 w 6898573"/>
              <a:gd name="connsiteY7" fmla="*/ 263897 h 3771061"/>
              <a:gd name="connsiteX8" fmla="*/ 506917 w 6898573"/>
              <a:gd name="connsiteY8" fmla="*/ 309617 h 3771061"/>
              <a:gd name="connsiteX9" fmla="*/ 644077 w 6898573"/>
              <a:gd name="connsiteY9" fmla="*/ 419345 h 3771061"/>
              <a:gd name="connsiteX10" fmla="*/ 680653 w 6898573"/>
              <a:gd name="connsiteY10" fmla="*/ 446777 h 3771061"/>
              <a:gd name="connsiteX11" fmla="*/ 708085 w 6898573"/>
              <a:gd name="connsiteY11" fmla="*/ 465065 h 3771061"/>
              <a:gd name="connsiteX12" fmla="*/ 735517 w 6898573"/>
              <a:gd name="connsiteY12" fmla="*/ 492497 h 3771061"/>
              <a:gd name="connsiteX13" fmla="*/ 799525 w 6898573"/>
              <a:gd name="connsiteY13" fmla="*/ 519929 h 3771061"/>
              <a:gd name="connsiteX14" fmla="*/ 890965 w 6898573"/>
              <a:gd name="connsiteY14" fmla="*/ 602225 h 3771061"/>
              <a:gd name="connsiteX15" fmla="*/ 909253 w 6898573"/>
              <a:gd name="connsiteY15" fmla="*/ 629657 h 3771061"/>
              <a:gd name="connsiteX16" fmla="*/ 945829 w 6898573"/>
              <a:gd name="connsiteY16" fmla="*/ 721097 h 3771061"/>
              <a:gd name="connsiteX17" fmla="*/ 982405 w 6898573"/>
              <a:gd name="connsiteY17" fmla="*/ 885689 h 3771061"/>
              <a:gd name="connsiteX18" fmla="*/ 1009837 w 6898573"/>
              <a:gd name="connsiteY18" fmla="*/ 1004561 h 3771061"/>
              <a:gd name="connsiteX19" fmla="*/ 1046413 w 6898573"/>
              <a:gd name="connsiteY19" fmla="*/ 1077713 h 3771061"/>
              <a:gd name="connsiteX20" fmla="*/ 1082989 w 6898573"/>
              <a:gd name="connsiteY20" fmla="*/ 1260593 h 3771061"/>
              <a:gd name="connsiteX21" fmla="*/ 1128709 w 6898573"/>
              <a:gd name="connsiteY21" fmla="*/ 1342889 h 3771061"/>
              <a:gd name="connsiteX22" fmla="*/ 1146997 w 6898573"/>
              <a:gd name="connsiteY22" fmla="*/ 1379465 h 3771061"/>
              <a:gd name="connsiteX23" fmla="*/ 1229293 w 6898573"/>
              <a:gd name="connsiteY23" fmla="*/ 1470905 h 3771061"/>
              <a:gd name="connsiteX24" fmla="*/ 1265869 w 6898573"/>
              <a:gd name="connsiteY24" fmla="*/ 1507481 h 3771061"/>
              <a:gd name="connsiteX25" fmla="*/ 1311589 w 6898573"/>
              <a:gd name="connsiteY25" fmla="*/ 1553201 h 3771061"/>
              <a:gd name="connsiteX26" fmla="*/ 1403029 w 6898573"/>
              <a:gd name="connsiteY26" fmla="*/ 1617209 h 3771061"/>
              <a:gd name="connsiteX27" fmla="*/ 1540189 w 6898573"/>
              <a:gd name="connsiteY27" fmla="*/ 1717793 h 3771061"/>
              <a:gd name="connsiteX28" fmla="*/ 1713925 w 6898573"/>
              <a:gd name="connsiteY28" fmla="*/ 1772657 h 3771061"/>
              <a:gd name="connsiteX29" fmla="*/ 1814509 w 6898573"/>
              <a:gd name="connsiteY29" fmla="*/ 1809233 h 3771061"/>
              <a:gd name="connsiteX30" fmla="*/ 1905949 w 6898573"/>
              <a:gd name="connsiteY30" fmla="*/ 1836665 h 3771061"/>
              <a:gd name="connsiteX31" fmla="*/ 1988245 w 6898573"/>
              <a:gd name="connsiteY31" fmla="*/ 1873241 h 3771061"/>
              <a:gd name="connsiteX32" fmla="*/ 2171125 w 6898573"/>
              <a:gd name="connsiteY32" fmla="*/ 1882385 h 3771061"/>
              <a:gd name="connsiteX33" fmla="*/ 2436301 w 6898573"/>
              <a:gd name="connsiteY33" fmla="*/ 1909817 h 3771061"/>
              <a:gd name="connsiteX34" fmla="*/ 2674045 w 6898573"/>
              <a:gd name="connsiteY34" fmla="*/ 1955537 h 3771061"/>
              <a:gd name="connsiteX35" fmla="*/ 2884357 w 6898573"/>
              <a:gd name="connsiteY35" fmla="*/ 1964681 h 3771061"/>
              <a:gd name="connsiteX36" fmla="*/ 2994085 w 6898573"/>
              <a:gd name="connsiteY36" fmla="*/ 1982969 h 3771061"/>
              <a:gd name="connsiteX37" fmla="*/ 3103813 w 6898573"/>
              <a:gd name="connsiteY37" fmla="*/ 2010401 h 3771061"/>
              <a:gd name="connsiteX38" fmla="*/ 3378133 w 6898573"/>
              <a:gd name="connsiteY38" fmla="*/ 2019545 h 3771061"/>
              <a:gd name="connsiteX39" fmla="*/ 3579301 w 6898573"/>
              <a:gd name="connsiteY39" fmla="*/ 2065265 h 3771061"/>
              <a:gd name="connsiteX40" fmla="*/ 3753037 w 6898573"/>
              <a:gd name="connsiteY40" fmla="*/ 2083553 h 3771061"/>
              <a:gd name="connsiteX41" fmla="*/ 3826189 w 6898573"/>
              <a:gd name="connsiteY41" fmla="*/ 2120129 h 3771061"/>
              <a:gd name="connsiteX42" fmla="*/ 3890197 w 6898573"/>
              <a:gd name="connsiteY42" fmla="*/ 2147561 h 3771061"/>
              <a:gd name="connsiteX43" fmla="*/ 3945061 w 6898573"/>
              <a:gd name="connsiteY43" fmla="*/ 2184137 h 3771061"/>
              <a:gd name="connsiteX44" fmla="*/ 4036501 w 6898573"/>
              <a:gd name="connsiteY44" fmla="*/ 2220713 h 3771061"/>
              <a:gd name="connsiteX45" fmla="*/ 4073077 w 6898573"/>
              <a:gd name="connsiteY45" fmla="*/ 2248145 h 3771061"/>
              <a:gd name="connsiteX46" fmla="*/ 4109653 w 6898573"/>
              <a:gd name="connsiteY46" fmla="*/ 2284721 h 3771061"/>
              <a:gd name="connsiteX47" fmla="*/ 4155373 w 6898573"/>
              <a:gd name="connsiteY47" fmla="*/ 2312153 h 3771061"/>
              <a:gd name="connsiteX48" fmla="*/ 4191949 w 6898573"/>
              <a:gd name="connsiteY48" fmla="*/ 2339585 h 3771061"/>
              <a:gd name="connsiteX49" fmla="*/ 4246813 w 6898573"/>
              <a:gd name="connsiteY49" fmla="*/ 2376161 h 3771061"/>
              <a:gd name="connsiteX50" fmla="*/ 4365685 w 6898573"/>
              <a:gd name="connsiteY50" fmla="*/ 2467601 h 3771061"/>
              <a:gd name="connsiteX51" fmla="*/ 4548565 w 6898573"/>
              <a:gd name="connsiteY51" fmla="*/ 2531609 h 3771061"/>
              <a:gd name="connsiteX52" fmla="*/ 4722301 w 6898573"/>
              <a:gd name="connsiteY52" fmla="*/ 2613905 h 3771061"/>
              <a:gd name="connsiteX53" fmla="*/ 4886893 w 6898573"/>
              <a:gd name="connsiteY53" fmla="*/ 2687057 h 3771061"/>
              <a:gd name="connsiteX54" fmla="*/ 5051485 w 6898573"/>
              <a:gd name="connsiteY54" fmla="*/ 2741921 h 3771061"/>
              <a:gd name="connsiteX55" fmla="*/ 5161213 w 6898573"/>
              <a:gd name="connsiteY55" fmla="*/ 2824217 h 3771061"/>
              <a:gd name="connsiteX56" fmla="*/ 5225221 w 6898573"/>
              <a:gd name="connsiteY56" fmla="*/ 2842505 h 3771061"/>
              <a:gd name="connsiteX57" fmla="*/ 5289229 w 6898573"/>
              <a:gd name="connsiteY57" fmla="*/ 2869937 h 3771061"/>
              <a:gd name="connsiteX58" fmla="*/ 5380669 w 6898573"/>
              <a:gd name="connsiteY58" fmla="*/ 2924801 h 3771061"/>
              <a:gd name="connsiteX59" fmla="*/ 5426389 w 6898573"/>
              <a:gd name="connsiteY59" fmla="*/ 2943089 h 3771061"/>
              <a:gd name="connsiteX60" fmla="*/ 5462965 w 6898573"/>
              <a:gd name="connsiteY60" fmla="*/ 2961377 h 3771061"/>
              <a:gd name="connsiteX61" fmla="*/ 5481253 w 6898573"/>
              <a:gd name="connsiteY61" fmla="*/ 3016241 h 3771061"/>
              <a:gd name="connsiteX62" fmla="*/ 5536117 w 6898573"/>
              <a:gd name="connsiteY62" fmla="*/ 3034529 h 3771061"/>
              <a:gd name="connsiteX63" fmla="*/ 5554405 w 6898573"/>
              <a:gd name="connsiteY63" fmla="*/ 3061961 h 3771061"/>
              <a:gd name="connsiteX64" fmla="*/ 5563549 w 6898573"/>
              <a:gd name="connsiteY64" fmla="*/ 3107681 h 3771061"/>
              <a:gd name="connsiteX65" fmla="*/ 5654989 w 6898573"/>
              <a:gd name="connsiteY65" fmla="*/ 3208265 h 3771061"/>
              <a:gd name="connsiteX66" fmla="*/ 5746429 w 6898573"/>
              <a:gd name="connsiteY66" fmla="*/ 3272273 h 3771061"/>
              <a:gd name="connsiteX67" fmla="*/ 5783005 w 6898573"/>
              <a:gd name="connsiteY67" fmla="*/ 3299705 h 3771061"/>
              <a:gd name="connsiteX68" fmla="*/ 5837869 w 6898573"/>
              <a:gd name="connsiteY68" fmla="*/ 3336281 h 3771061"/>
              <a:gd name="connsiteX69" fmla="*/ 5874445 w 6898573"/>
              <a:gd name="connsiteY69" fmla="*/ 3363713 h 3771061"/>
              <a:gd name="connsiteX70" fmla="*/ 5901877 w 6898573"/>
              <a:gd name="connsiteY70" fmla="*/ 3391145 h 3771061"/>
              <a:gd name="connsiteX71" fmla="*/ 5984173 w 6898573"/>
              <a:gd name="connsiteY71" fmla="*/ 3446009 h 3771061"/>
              <a:gd name="connsiteX72" fmla="*/ 6020749 w 6898573"/>
              <a:gd name="connsiteY72" fmla="*/ 3482585 h 3771061"/>
              <a:gd name="connsiteX73" fmla="*/ 6130477 w 6898573"/>
              <a:gd name="connsiteY73" fmla="*/ 3546593 h 3771061"/>
              <a:gd name="connsiteX74" fmla="*/ 6221917 w 6898573"/>
              <a:gd name="connsiteY74" fmla="*/ 3619745 h 3771061"/>
              <a:gd name="connsiteX75" fmla="*/ 6331645 w 6898573"/>
              <a:gd name="connsiteY75" fmla="*/ 3656321 h 3771061"/>
              <a:gd name="connsiteX76" fmla="*/ 6395653 w 6898573"/>
              <a:gd name="connsiteY76" fmla="*/ 3683753 h 3771061"/>
              <a:gd name="connsiteX77" fmla="*/ 6523669 w 6898573"/>
              <a:gd name="connsiteY77" fmla="*/ 3720329 h 3771061"/>
              <a:gd name="connsiteX78" fmla="*/ 6642541 w 6898573"/>
              <a:gd name="connsiteY78" fmla="*/ 3766049 h 3771061"/>
              <a:gd name="connsiteX79" fmla="*/ 6898573 w 6898573"/>
              <a:gd name="connsiteY79" fmla="*/ 3766049 h 377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6898573" h="3771061">
                <a:moveTo>
                  <a:pt x="22285" y="7865"/>
                </a:moveTo>
                <a:cubicBezTo>
                  <a:pt x="105195" y="90775"/>
                  <a:pt x="0" y="0"/>
                  <a:pt x="177733" y="62729"/>
                </a:cubicBezTo>
                <a:cubicBezTo>
                  <a:pt x="193992" y="68468"/>
                  <a:pt x="200515" y="88960"/>
                  <a:pt x="214309" y="99305"/>
                </a:cubicBezTo>
                <a:cubicBezTo>
                  <a:pt x="237313" y="116558"/>
                  <a:pt x="267128" y="124692"/>
                  <a:pt x="287461" y="145025"/>
                </a:cubicBezTo>
                <a:cubicBezTo>
                  <a:pt x="296605" y="154169"/>
                  <a:pt x="306614" y="162523"/>
                  <a:pt x="314893" y="172457"/>
                </a:cubicBezTo>
                <a:cubicBezTo>
                  <a:pt x="321928" y="180900"/>
                  <a:pt x="324837" y="192737"/>
                  <a:pt x="333181" y="199889"/>
                </a:cubicBezTo>
                <a:cubicBezTo>
                  <a:pt x="346675" y="211455"/>
                  <a:pt x="364872" y="216410"/>
                  <a:pt x="378901" y="227321"/>
                </a:cubicBezTo>
                <a:cubicBezTo>
                  <a:pt x="392511" y="237907"/>
                  <a:pt x="400973" y="254573"/>
                  <a:pt x="415477" y="263897"/>
                </a:cubicBezTo>
                <a:cubicBezTo>
                  <a:pt x="444142" y="282325"/>
                  <a:pt x="480738" y="287801"/>
                  <a:pt x="506917" y="309617"/>
                </a:cubicBezTo>
                <a:cubicBezTo>
                  <a:pt x="579246" y="369891"/>
                  <a:pt x="556468" y="351954"/>
                  <a:pt x="644077" y="419345"/>
                </a:cubicBezTo>
                <a:cubicBezTo>
                  <a:pt x="656157" y="428637"/>
                  <a:pt x="667973" y="438323"/>
                  <a:pt x="680653" y="446777"/>
                </a:cubicBezTo>
                <a:cubicBezTo>
                  <a:pt x="689797" y="452873"/>
                  <a:pt x="699642" y="458030"/>
                  <a:pt x="708085" y="465065"/>
                </a:cubicBezTo>
                <a:cubicBezTo>
                  <a:pt x="718019" y="473344"/>
                  <a:pt x="724428" y="485844"/>
                  <a:pt x="735517" y="492497"/>
                </a:cubicBezTo>
                <a:cubicBezTo>
                  <a:pt x="755422" y="504440"/>
                  <a:pt x="778189" y="510785"/>
                  <a:pt x="799525" y="519929"/>
                </a:cubicBezTo>
                <a:cubicBezTo>
                  <a:pt x="871304" y="591708"/>
                  <a:pt x="838427" y="567200"/>
                  <a:pt x="890965" y="602225"/>
                </a:cubicBezTo>
                <a:cubicBezTo>
                  <a:pt x="897061" y="611369"/>
                  <a:pt x="905172" y="619453"/>
                  <a:pt x="909253" y="629657"/>
                </a:cubicBezTo>
                <a:cubicBezTo>
                  <a:pt x="951867" y="736193"/>
                  <a:pt x="904680" y="659373"/>
                  <a:pt x="945829" y="721097"/>
                </a:cubicBezTo>
                <a:cubicBezTo>
                  <a:pt x="988280" y="975803"/>
                  <a:pt x="941477" y="730162"/>
                  <a:pt x="982405" y="885689"/>
                </a:cubicBezTo>
                <a:cubicBezTo>
                  <a:pt x="992754" y="925015"/>
                  <a:pt x="996977" y="965982"/>
                  <a:pt x="1009837" y="1004561"/>
                </a:cubicBezTo>
                <a:cubicBezTo>
                  <a:pt x="1018458" y="1030424"/>
                  <a:pt x="1046413" y="1077713"/>
                  <a:pt x="1046413" y="1077713"/>
                </a:cubicBezTo>
                <a:cubicBezTo>
                  <a:pt x="1052427" y="1110788"/>
                  <a:pt x="1071575" y="1223499"/>
                  <a:pt x="1082989" y="1260593"/>
                </a:cubicBezTo>
                <a:cubicBezTo>
                  <a:pt x="1089037" y="1280249"/>
                  <a:pt x="1120586" y="1328268"/>
                  <a:pt x="1128709" y="1342889"/>
                </a:cubicBezTo>
                <a:cubicBezTo>
                  <a:pt x="1135329" y="1354805"/>
                  <a:pt x="1139773" y="1367906"/>
                  <a:pt x="1146997" y="1379465"/>
                </a:cubicBezTo>
                <a:cubicBezTo>
                  <a:pt x="1170858" y="1417643"/>
                  <a:pt x="1196048" y="1437660"/>
                  <a:pt x="1229293" y="1470905"/>
                </a:cubicBezTo>
                <a:lnTo>
                  <a:pt x="1265869" y="1507481"/>
                </a:lnTo>
                <a:cubicBezTo>
                  <a:pt x="1281109" y="1522721"/>
                  <a:pt x="1294347" y="1540269"/>
                  <a:pt x="1311589" y="1553201"/>
                </a:cubicBezTo>
                <a:cubicBezTo>
                  <a:pt x="1428193" y="1640654"/>
                  <a:pt x="1245425" y="1504635"/>
                  <a:pt x="1403029" y="1617209"/>
                </a:cubicBezTo>
                <a:cubicBezTo>
                  <a:pt x="1449164" y="1650163"/>
                  <a:pt x="1486125" y="1700720"/>
                  <a:pt x="1540189" y="1717793"/>
                </a:cubicBezTo>
                <a:cubicBezTo>
                  <a:pt x="1598101" y="1736081"/>
                  <a:pt x="1656850" y="1751903"/>
                  <a:pt x="1713925" y="1772657"/>
                </a:cubicBezTo>
                <a:cubicBezTo>
                  <a:pt x="1747453" y="1784849"/>
                  <a:pt x="1780664" y="1797951"/>
                  <a:pt x="1814509" y="1809233"/>
                </a:cubicBezTo>
                <a:cubicBezTo>
                  <a:pt x="1844698" y="1819296"/>
                  <a:pt x="1876089" y="1825664"/>
                  <a:pt x="1905949" y="1836665"/>
                </a:cubicBezTo>
                <a:cubicBezTo>
                  <a:pt x="1934117" y="1847043"/>
                  <a:pt x="1958662" y="1868141"/>
                  <a:pt x="1988245" y="1873241"/>
                </a:cubicBezTo>
                <a:cubicBezTo>
                  <a:pt x="2048394" y="1883611"/>
                  <a:pt x="2110165" y="1879337"/>
                  <a:pt x="2171125" y="1882385"/>
                </a:cubicBezTo>
                <a:cubicBezTo>
                  <a:pt x="2346077" y="1921263"/>
                  <a:pt x="2153519" y="1883306"/>
                  <a:pt x="2436301" y="1909817"/>
                </a:cubicBezTo>
                <a:cubicBezTo>
                  <a:pt x="2845402" y="1948170"/>
                  <a:pt x="2208096" y="1905164"/>
                  <a:pt x="2674045" y="1955537"/>
                </a:cubicBezTo>
                <a:cubicBezTo>
                  <a:pt x="2743809" y="1963079"/>
                  <a:pt x="2814253" y="1961633"/>
                  <a:pt x="2884357" y="1964681"/>
                </a:cubicBezTo>
                <a:cubicBezTo>
                  <a:pt x="2920933" y="1970777"/>
                  <a:pt x="2957784" y="1975406"/>
                  <a:pt x="2994085" y="1982969"/>
                </a:cubicBezTo>
                <a:cubicBezTo>
                  <a:pt x="3030994" y="1990658"/>
                  <a:pt x="3066281" y="2006827"/>
                  <a:pt x="3103813" y="2010401"/>
                </a:cubicBezTo>
                <a:cubicBezTo>
                  <a:pt x="3194892" y="2019075"/>
                  <a:pt x="3286693" y="2016497"/>
                  <a:pt x="3378133" y="2019545"/>
                </a:cubicBezTo>
                <a:cubicBezTo>
                  <a:pt x="3431755" y="2032951"/>
                  <a:pt x="3522011" y="2057363"/>
                  <a:pt x="3579301" y="2065265"/>
                </a:cubicBezTo>
                <a:cubicBezTo>
                  <a:pt x="3636987" y="2073222"/>
                  <a:pt x="3695125" y="2077457"/>
                  <a:pt x="3753037" y="2083553"/>
                </a:cubicBezTo>
                <a:cubicBezTo>
                  <a:pt x="3777421" y="2095745"/>
                  <a:pt x="3801485" y="2108600"/>
                  <a:pt x="3826189" y="2120129"/>
                </a:cubicBezTo>
                <a:cubicBezTo>
                  <a:pt x="3847224" y="2129945"/>
                  <a:pt x="3869759" y="2136556"/>
                  <a:pt x="3890197" y="2147561"/>
                </a:cubicBezTo>
                <a:cubicBezTo>
                  <a:pt x="3909549" y="2157981"/>
                  <a:pt x="3926214" y="2172829"/>
                  <a:pt x="3945061" y="2184137"/>
                </a:cubicBezTo>
                <a:cubicBezTo>
                  <a:pt x="3978697" y="2204319"/>
                  <a:pt x="3997247" y="2207628"/>
                  <a:pt x="4036501" y="2220713"/>
                </a:cubicBezTo>
                <a:cubicBezTo>
                  <a:pt x="4048693" y="2229857"/>
                  <a:pt x="4061608" y="2238109"/>
                  <a:pt x="4073077" y="2248145"/>
                </a:cubicBezTo>
                <a:cubicBezTo>
                  <a:pt x="4086053" y="2259499"/>
                  <a:pt x="4096043" y="2274135"/>
                  <a:pt x="4109653" y="2284721"/>
                </a:cubicBezTo>
                <a:cubicBezTo>
                  <a:pt x="4123682" y="2295632"/>
                  <a:pt x="4140585" y="2302294"/>
                  <a:pt x="4155373" y="2312153"/>
                </a:cubicBezTo>
                <a:cubicBezTo>
                  <a:pt x="4168053" y="2320607"/>
                  <a:pt x="4179464" y="2330845"/>
                  <a:pt x="4191949" y="2339585"/>
                </a:cubicBezTo>
                <a:cubicBezTo>
                  <a:pt x="4209955" y="2352189"/>
                  <a:pt x="4229229" y="2362973"/>
                  <a:pt x="4246813" y="2376161"/>
                </a:cubicBezTo>
                <a:cubicBezTo>
                  <a:pt x="4275422" y="2397618"/>
                  <a:pt x="4333408" y="2453256"/>
                  <a:pt x="4365685" y="2467601"/>
                </a:cubicBezTo>
                <a:cubicBezTo>
                  <a:pt x="4424704" y="2493832"/>
                  <a:pt x="4493183" y="2498380"/>
                  <a:pt x="4548565" y="2531609"/>
                </a:cubicBezTo>
                <a:cubicBezTo>
                  <a:pt x="4719653" y="2634262"/>
                  <a:pt x="4561662" y="2548459"/>
                  <a:pt x="4722301" y="2613905"/>
                </a:cubicBezTo>
                <a:cubicBezTo>
                  <a:pt x="4777902" y="2636557"/>
                  <a:pt x="4829935" y="2668071"/>
                  <a:pt x="4886893" y="2687057"/>
                </a:cubicBezTo>
                <a:lnTo>
                  <a:pt x="5051485" y="2741921"/>
                </a:lnTo>
                <a:cubicBezTo>
                  <a:pt x="5078613" y="2764528"/>
                  <a:pt x="5127740" y="2808768"/>
                  <a:pt x="5161213" y="2824217"/>
                </a:cubicBezTo>
                <a:cubicBezTo>
                  <a:pt x="5181360" y="2833516"/>
                  <a:pt x="5204324" y="2835042"/>
                  <a:pt x="5225221" y="2842505"/>
                </a:cubicBezTo>
                <a:cubicBezTo>
                  <a:pt x="5247082" y="2850312"/>
                  <a:pt x="5268153" y="2860209"/>
                  <a:pt x="5289229" y="2869937"/>
                </a:cubicBezTo>
                <a:cubicBezTo>
                  <a:pt x="5476580" y="2956407"/>
                  <a:pt x="5239145" y="2846177"/>
                  <a:pt x="5380669" y="2924801"/>
                </a:cubicBezTo>
                <a:cubicBezTo>
                  <a:pt x="5395017" y="2932772"/>
                  <a:pt x="5411390" y="2936423"/>
                  <a:pt x="5426389" y="2943089"/>
                </a:cubicBezTo>
                <a:cubicBezTo>
                  <a:pt x="5438845" y="2948625"/>
                  <a:pt x="5450773" y="2955281"/>
                  <a:pt x="5462965" y="2961377"/>
                </a:cubicBezTo>
                <a:cubicBezTo>
                  <a:pt x="5469061" y="2979665"/>
                  <a:pt x="5467622" y="3002610"/>
                  <a:pt x="5481253" y="3016241"/>
                </a:cubicBezTo>
                <a:cubicBezTo>
                  <a:pt x="5494884" y="3029872"/>
                  <a:pt x="5519770" y="3024312"/>
                  <a:pt x="5536117" y="3034529"/>
                </a:cubicBezTo>
                <a:cubicBezTo>
                  <a:pt x="5545436" y="3040354"/>
                  <a:pt x="5548309" y="3052817"/>
                  <a:pt x="5554405" y="3061961"/>
                </a:cubicBezTo>
                <a:cubicBezTo>
                  <a:pt x="5557453" y="3077201"/>
                  <a:pt x="5557237" y="3093479"/>
                  <a:pt x="5563549" y="3107681"/>
                </a:cubicBezTo>
                <a:cubicBezTo>
                  <a:pt x="5574962" y="3133361"/>
                  <a:pt x="5647765" y="3202847"/>
                  <a:pt x="5654989" y="3208265"/>
                </a:cubicBezTo>
                <a:cubicBezTo>
                  <a:pt x="5740371" y="3272301"/>
                  <a:pt x="5633855" y="3193471"/>
                  <a:pt x="5746429" y="3272273"/>
                </a:cubicBezTo>
                <a:cubicBezTo>
                  <a:pt x="5758914" y="3281013"/>
                  <a:pt x="5770520" y="3290965"/>
                  <a:pt x="5783005" y="3299705"/>
                </a:cubicBezTo>
                <a:cubicBezTo>
                  <a:pt x="5801011" y="3312309"/>
                  <a:pt x="5819863" y="3323677"/>
                  <a:pt x="5837869" y="3336281"/>
                </a:cubicBezTo>
                <a:cubicBezTo>
                  <a:pt x="5850354" y="3345021"/>
                  <a:pt x="5862874" y="3353795"/>
                  <a:pt x="5874445" y="3363713"/>
                </a:cubicBezTo>
                <a:cubicBezTo>
                  <a:pt x="5884263" y="3372129"/>
                  <a:pt x="5891532" y="3383386"/>
                  <a:pt x="5901877" y="3391145"/>
                </a:cubicBezTo>
                <a:cubicBezTo>
                  <a:pt x="5971975" y="3443719"/>
                  <a:pt x="5923680" y="3393078"/>
                  <a:pt x="5984173" y="3446009"/>
                </a:cubicBezTo>
                <a:cubicBezTo>
                  <a:pt x="5997149" y="3457363"/>
                  <a:pt x="6006624" y="3472697"/>
                  <a:pt x="6020749" y="3482585"/>
                </a:cubicBezTo>
                <a:cubicBezTo>
                  <a:pt x="6155166" y="3576677"/>
                  <a:pt x="5994216" y="3437584"/>
                  <a:pt x="6130477" y="3546593"/>
                </a:cubicBezTo>
                <a:cubicBezTo>
                  <a:pt x="6177978" y="3584594"/>
                  <a:pt x="6158592" y="3591601"/>
                  <a:pt x="6221917" y="3619745"/>
                </a:cubicBezTo>
                <a:cubicBezTo>
                  <a:pt x="6257149" y="3635403"/>
                  <a:pt x="6296208" y="3641134"/>
                  <a:pt x="6331645" y="3656321"/>
                </a:cubicBezTo>
                <a:cubicBezTo>
                  <a:pt x="6352981" y="3665465"/>
                  <a:pt x="6373631" y="3676412"/>
                  <a:pt x="6395653" y="3683753"/>
                </a:cubicBezTo>
                <a:cubicBezTo>
                  <a:pt x="6437755" y="3697787"/>
                  <a:pt x="6482878" y="3702847"/>
                  <a:pt x="6523669" y="3720329"/>
                </a:cubicBezTo>
                <a:cubicBezTo>
                  <a:pt x="6536660" y="3725897"/>
                  <a:pt x="6622737" y="3764884"/>
                  <a:pt x="6642541" y="3766049"/>
                </a:cubicBezTo>
                <a:cubicBezTo>
                  <a:pt x="6727738" y="3771061"/>
                  <a:pt x="6813229" y="3766049"/>
                  <a:pt x="6898573" y="3766049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0" y="3086939"/>
            <a:ext cx="6898573" cy="3771061"/>
          </a:xfrm>
          <a:custGeom>
            <a:avLst/>
            <a:gdLst>
              <a:gd name="connsiteX0" fmla="*/ 22285 w 6898573"/>
              <a:gd name="connsiteY0" fmla="*/ 7865 h 3771061"/>
              <a:gd name="connsiteX1" fmla="*/ 177733 w 6898573"/>
              <a:gd name="connsiteY1" fmla="*/ 62729 h 3771061"/>
              <a:gd name="connsiteX2" fmla="*/ 214309 w 6898573"/>
              <a:gd name="connsiteY2" fmla="*/ 99305 h 3771061"/>
              <a:gd name="connsiteX3" fmla="*/ 287461 w 6898573"/>
              <a:gd name="connsiteY3" fmla="*/ 145025 h 3771061"/>
              <a:gd name="connsiteX4" fmla="*/ 314893 w 6898573"/>
              <a:gd name="connsiteY4" fmla="*/ 172457 h 3771061"/>
              <a:gd name="connsiteX5" fmla="*/ 333181 w 6898573"/>
              <a:gd name="connsiteY5" fmla="*/ 199889 h 3771061"/>
              <a:gd name="connsiteX6" fmla="*/ 378901 w 6898573"/>
              <a:gd name="connsiteY6" fmla="*/ 227321 h 3771061"/>
              <a:gd name="connsiteX7" fmla="*/ 415477 w 6898573"/>
              <a:gd name="connsiteY7" fmla="*/ 263897 h 3771061"/>
              <a:gd name="connsiteX8" fmla="*/ 506917 w 6898573"/>
              <a:gd name="connsiteY8" fmla="*/ 309617 h 3771061"/>
              <a:gd name="connsiteX9" fmla="*/ 644077 w 6898573"/>
              <a:gd name="connsiteY9" fmla="*/ 419345 h 3771061"/>
              <a:gd name="connsiteX10" fmla="*/ 680653 w 6898573"/>
              <a:gd name="connsiteY10" fmla="*/ 446777 h 3771061"/>
              <a:gd name="connsiteX11" fmla="*/ 708085 w 6898573"/>
              <a:gd name="connsiteY11" fmla="*/ 465065 h 3771061"/>
              <a:gd name="connsiteX12" fmla="*/ 735517 w 6898573"/>
              <a:gd name="connsiteY12" fmla="*/ 492497 h 3771061"/>
              <a:gd name="connsiteX13" fmla="*/ 799525 w 6898573"/>
              <a:gd name="connsiteY13" fmla="*/ 519929 h 3771061"/>
              <a:gd name="connsiteX14" fmla="*/ 890965 w 6898573"/>
              <a:gd name="connsiteY14" fmla="*/ 602225 h 3771061"/>
              <a:gd name="connsiteX15" fmla="*/ 909253 w 6898573"/>
              <a:gd name="connsiteY15" fmla="*/ 629657 h 3771061"/>
              <a:gd name="connsiteX16" fmla="*/ 945829 w 6898573"/>
              <a:gd name="connsiteY16" fmla="*/ 721097 h 3771061"/>
              <a:gd name="connsiteX17" fmla="*/ 982405 w 6898573"/>
              <a:gd name="connsiteY17" fmla="*/ 885689 h 3771061"/>
              <a:gd name="connsiteX18" fmla="*/ 1009837 w 6898573"/>
              <a:gd name="connsiteY18" fmla="*/ 1004561 h 3771061"/>
              <a:gd name="connsiteX19" fmla="*/ 1046413 w 6898573"/>
              <a:gd name="connsiteY19" fmla="*/ 1077713 h 3771061"/>
              <a:gd name="connsiteX20" fmla="*/ 1082989 w 6898573"/>
              <a:gd name="connsiteY20" fmla="*/ 1260593 h 3771061"/>
              <a:gd name="connsiteX21" fmla="*/ 1128709 w 6898573"/>
              <a:gd name="connsiteY21" fmla="*/ 1342889 h 3771061"/>
              <a:gd name="connsiteX22" fmla="*/ 1146997 w 6898573"/>
              <a:gd name="connsiteY22" fmla="*/ 1379465 h 3771061"/>
              <a:gd name="connsiteX23" fmla="*/ 1229293 w 6898573"/>
              <a:gd name="connsiteY23" fmla="*/ 1470905 h 3771061"/>
              <a:gd name="connsiteX24" fmla="*/ 1265869 w 6898573"/>
              <a:gd name="connsiteY24" fmla="*/ 1507481 h 3771061"/>
              <a:gd name="connsiteX25" fmla="*/ 1311589 w 6898573"/>
              <a:gd name="connsiteY25" fmla="*/ 1553201 h 3771061"/>
              <a:gd name="connsiteX26" fmla="*/ 1403029 w 6898573"/>
              <a:gd name="connsiteY26" fmla="*/ 1617209 h 3771061"/>
              <a:gd name="connsiteX27" fmla="*/ 1540189 w 6898573"/>
              <a:gd name="connsiteY27" fmla="*/ 1717793 h 3771061"/>
              <a:gd name="connsiteX28" fmla="*/ 1713925 w 6898573"/>
              <a:gd name="connsiteY28" fmla="*/ 1772657 h 3771061"/>
              <a:gd name="connsiteX29" fmla="*/ 1814509 w 6898573"/>
              <a:gd name="connsiteY29" fmla="*/ 1809233 h 3771061"/>
              <a:gd name="connsiteX30" fmla="*/ 1905949 w 6898573"/>
              <a:gd name="connsiteY30" fmla="*/ 1836665 h 3771061"/>
              <a:gd name="connsiteX31" fmla="*/ 1988245 w 6898573"/>
              <a:gd name="connsiteY31" fmla="*/ 1873241 h 3771061"/>
              <a:gd name="connsiteX32" fmla="*/ 2171125 w 6898573"/>
              <a:gd name="connsiteY32" fmla="*/ 1882385 h 3771061"/>
              <a:gd name="connsiteX33" fmla="*/ 2436301 w 6898573"/>
              <a:gd name="connsiteY33" fmla="*/ 1909817 h 3771061"/>
              <a:gd name="connsiteX34" fmla="*/ 2674045 w 6898573"/>
              <a:gd name="connsiteY34" fmla="*/ 1955537 h 3771061"/>
              <a:gd name="connsiteX35" fmla="*/ 2884357 w 6898573"/>
              <a:gd name="connsiteY35" fmla="*/ 1964681 h 3771061"/>
              <a:gd name="connsiteX36" fmla="*/ 2994085 w 6898573"/>
              <a:gd name="connsiteY36" fmla="*/ 1982969 h 3771061"/>
              <a:gd name="connsiteX37" fmla="*/ 3103813 w 6898573"/>
              <a:gd name="connsiteY37" fmla="*/ 2010401 h 3771061"/>
              <a:gd name="connsiteX38" fmla="*/ 3378133 w 6898573"/>
              <a:gd name="connsiteY38" fmla="*/ 2019545 h 3771061"/>
              <a:gd name="connsiteX39" fmla="*/ 3579301 w 6898573"/>
              <a:gd name="connsiteY39" fmla="*/ 2065265 h 3771061"/>
              <a:gd name="connsiteX40" fmla="*/ 3753037 w 6898573"/>
              <a:gd name="connsiteY40" fmla="*/ 2083553 h 3771061"/>
              <a:gd name="connsiteX41" fmla="*/ 3826189 w 6898573"/>
              <a:gd name="connsiteY41" fmla="*/ 2120129 h 3771061"/>
              <a:gd name="connsiteX42" fmla="*/ 3890197 w 6898573"/>
              <a:gd name="connsiteY42" fmla="*/ 2147561 h 3771061"/>
              <a:gd name="connsiteX43" fmla="*/ 3945061 w 6898573"/>
              <a:gd name="connsiteY43" fmla="*/ 2184137 h 3771061"/>
              <a:gd name="connsiteX44" fmla="*/ 4036501 w 6898573"/>
              <a:gd name="connsiteY44" fmla="*/ 2220713 h 3771061"/>
              <a:gd name="connsiteX45" fmla="*/ 4073077 w 6898573"/>
              <a:gd name="connsiteY45" fmla="*/ 2248145 h 3771061"/>
              <a:gd name="connsiteX46" fmla="*/ 4109653 w 6898573"/>
              <a:gd name="connsiteY46" fmla="*/ 2284721 h 3771061"/>
              <a:gd name="connsiteX47" fmla="*/ 4155373 w 6898573"/>
              <a:gd name="connsiteY47" fmla="*/ 2312153 h 3771061"/>
              <a:gd name="connsiteX48" fmla="*/ 4191949 w 6898573"/>
              <a:gd name="connsiteY48" fmla="*/ 2339585 h 3771061"/>
              <a:gd name="connsiteX49" fmla="*/ 4246813 w 6898573"/>
              <a:gd name="connsiteY49" fmla="*/ 2376161 h 3771061"/>
              <a:gd name="connsiteX50" fmla="*/ 4365685 w 6898573"/>
              <a:gd name="connsiteY50" fmla="*/ 2467601 h 3771061"/>
              <a:gd name="connsiteX51" fmla="*/ 4548565 w 6898573"/>
              <a:gd name="connsiteY51" fmla="*/ 2531609 h 3771061"/>
              <a:gd name="connsiteX52" fmla="*/ 4722301 w 6898573"/>
              <a:gd name="connsiteY52" fmla="*/ 2613905 h 3771061"/>
              <a:gd name="connsiteX53" fmla="*/ 4886893 w 6898573"/>
              <a:gd name="connsiteY53" fmla="*/ 2687057 h 3771061"/>
              <a:gd name="connsiteX54" fmla="*/ 5051485 w 6898573"/>
              <a:gd name="connsiteY54" fmla="*/ 2741921 h 3771061"/>
              <a:gd name="connsiteX55" fmla="*/ 5161213 w 6898573"/>
              <a:gd name="connsiteY55" fmla="*/ 2824217 h 3771061"/>
              <a:gd name="connsiteX56" fmla="*/ 5225221 w 6898573"/>
              <a:gd name="connsiteY56" fmla="*/ 2842505 h 3771061"/>
              <a:gd name="connsiteX57" fmla="*/ 5289229 w 6898573"/>
              <a:gd name="connsiteY57" fmla="*/ 2869937 h 3771061"/>
              <a:gd name="connsiteX58" fmla="*/ 5380669 w 6898573"/>
              <a:gd name="connsiteY58" fmla="*/ 2924801 h 3771061"/>
              <a:gd name="connsiteX59" fmla="*/ 5426389 w 6898573"/>
              <a:gd name="connsiteY59" fmla="*/ 2943089 h 3771061"/>
              <a:gd name="connsiteX60" fmla="*/ 5462965 w 6898573"/>
              <a:gd name="connsiteY60" fmla="*/ 2961377 h 3771061"/>
              <a:gd name="connsiteX61" fmla="*/ 5481253 w 6898573"/>
              <a:gd name="connsiteY61" fmla="*/ 3016241 h 3771061"/>
              <a:gd name="connsiteX62" fmla="*/ 5536117 w 6898573"/>
              <a:gd name="connsiteY62" fmla="*/ 3034529 h 3771061"/>
              <a:gd name="connsiteX63" fmla="*/ 5554405 w 6898573"/>
              <a:gd name="connsiteY63" fmla="*/ 3061961 h 3771061"/>
              <a:gd name="connsiteX64" fmla="*/ 5563549 w 6898573"/>
              <a:gd name="connsiteY64" fmla="*/ 3107681 h 3771061"/>
              <a:gd name="connsiteX65" fmla="*/ 5654989 w 6898573"/>
              <a:gd name="connsiteY65" fmla="*/ 3208265 h 3771061"/>
              <a:gd name="connsiteX66" fmla="*/ 5746429 w 6898573"/>
              <a:gd name="connsiteY66" fmla="*/ 3272273 h 3771061"/>
              <a:gd name="connsiteX67" fmla="*/ 5783005 w 6898573"/>
              <a:gd name="connsiteY67" fmla="*/ 3299705 h 3771061"/>
              <a:gd name="connsiteX68" fmla="*/ 5837869 w 6898573"/>
              <a:gd name="connsiteY68" fmla="*/ 3336281 h 3771061"/>
              <a:gd name="connsiteX69" fmla="*/ 5874445 w 6898573"/>
              <a:gd name="connsiteY69" fmla="*/ 3363713 h 3771061"/>
              <a:gd name="connsiteX70" fmla="*/ 5901877 w 6898573"/>
              <a:gd name="connsiteY70" fmla="*/ 3391145 h 3771061"/>
              <a:gd name="connsiteX71" fmla="*/ 5984173 w 6898573"/>
              <a:gd name="connsiteY71" fmla="*/ 3446009 h 3771061"/>
              <a:gd name="connsiteX72" fmla="*/ 6020749 w 6898573"/>
              <a:gd name="connsiteY72" fmla="*/ 3482585 h 3771061"/>
              <a:gd name="connsiteX73" fmla="*/ 6130477 w 6898573"/>
              <a:gd name="connsiteY73" fmla="*/ 3546593 h 3771061"/>
              <a:gd name="connsiteX74" fmla="*/ 6221917 w 6898573"/>
              <a:gd name="connsiteY74" fmla="*/ 3619745 h 3771061"/>
              <a:gd name="connsiteX75" fmla="*/ 6331645 w 6898573"/>
              <a:gd name="connsiteY75" fmla="*/ 3656321 h 3771061"/>
              <a:gd name="connsiteX76" fmla="*/ 6395653 w 6898573"/>
              <a:gd name="connsiteY76" fmla="*/ 3683753 h 3771061"/>
              <a:gd name="connsiteX77" fmla="*/ 6523669 w 6898573"/>
              <a:gd name="connsiteY77" fmla="*/ 3720329 h 3771061"/>
              <a:gd name="connsiteX78" fmla="*/ 6642541 w 6898573"/>
              <a:gd name="connsiteY78" fmla="*/ 3766049 h 3771061"/>
              <a:gd name="connsiteX79" fmla="*/ 6898573 w 6898573"/>
              <a:gd name="connsiteY79" fmla="*/ 3766049 h 377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6898573" h="3771061">
                <a:moveTo>
                  <a:pt x="22285" y="7865"/>
                </a:moveTo>
                <a:cubicBezTo>
                  <a:pt x="105195" y="90775"/>
                  <a:pt x="0" y="0"/>
                  <a:pt x="177733" y="62729"/>
                </a:cubicBezTo>
                <a:cubicBezTo>
                  <a:pt x="193992" y="68468"/>
                  <a:pt x="200515" y="88960"/>
                  <a:pt x="214309" y="99305"/>
                </a:cubicBezTo>
                <a:cubicBezTo>
                  <a:pt x="237313" y="116558"/>
                  <a:pt x="267128" y="124692"/>
                  <a:pt x="287461" y="145025"/>
                </a:cubicBezTo>
                <a:cubicBezTo>
                  <a:pt x="296605" y="154169"/>
                  <a:pt x="306614" y="162523"/>
                  <a:pt x="314893" y="172457"/>
                </a:cubicBezTo>
                <a:cubicBezTo>
                  <a:pt x="321928" y="180900"/>
                  <a:pt x="324837" y="192737"/>
                  <a:pt x="333181" y="199889"/>
                </a:cubicBezTo>
                <a:cubicBezTo>
                  <a:pt x="346675" y="211455"/>
                  <a:pt x="364872" y="216410"/>
                  <a:pt x="378901" y="227321"/>
                </a:cubicBezTo>
                <a:cubicBezTo>
                  <a:pt x="392511" y="237907"/>
                  <a:pt x="400973" y="254573"/>
                  <a:pt x="415477" y="263897"/>
                </a:cubicBezTo>
                <a:cubicBezTo>
                  <a:pt x="444142" y="282325"/>
                  <a:pt x="480738" y="287801"/>
                  <a:pt x="506917" y="309617"/>
                </a:cubicBezTo>
                <a:cubicBezTo>
                  <a:pt x="579246" y="369891"/>
                  <a:pt x="556468" y="351954"/>
                  <a:pt x="644077" y="419345"/>
                </a:cubicBezTo>
                <a:cubicBezTo>
                  <a:pt x="656157" y="428637"/>
                  <a:pt x="667973" y="438323"/>
                  <a:pt x="680653" y="446777"/>
                </a:cubicBezTo>
                <a:cubicBezTo>
                  <a:pt x="689797" y="452873"/>
                  <a:pt x="699642" y="458030"/>
                  <a:pt x="708085" y="465065"/>
                </a:cubicBezTo>
                <a:cubicBezTo>
                  <a:pt x="718019" y="473344"/>
                  <a:pt x="724428" y="485844"/>
                  <a:pt x="735517" y="492497"/>
                </a:cubicBezTo>
                <a:cubicBezTo>
                  <a:pt x="755422" y="504440"/>
                  <a:pt x="778189" y="510785"/>
                  <a:pt x="799525" y="519929"/>
                </a:cubicBezTo>
                <a:cubicBezTo>
                  <a:pt x="871304" y="591708"/>
                  <a:pt x="838427" y="567200"/>
                  <a:pt x="890965" y="602225"/>
                </a:cubicBezTo>
                <a:cubicBezTo>
                  <a:pt x="897061" y="611369"/>
                  <a:pt x="905172" y="619453"/>
                  <a:pt x="909253" y="629657"/>
                </a:cubicBezTo>
                <a:cubicBezTo>
                  <a:pt x="951867" y="736193"/>
                  <a:pt x="904680" y="659373"/>
                  <a:pt x="945829" y="721097"/>
                </a:cubicBezTo>
                <a:cubicBezTo>
                  <a:pt x="988280" y="975803"/>
                  <a:pt x="941477" y="730162"/>
                  <a:pt x="982405" y="885689"/>
                </a:cubicBezTo>
                <a:cubicBezTo>
                  <a:pt x="992754" y="925015"/>
                  <a:pt x="996977" y="965982"/>
                  <a:pt x="1009837" y="1004561"/>
                </a:cubicBezTo>
                <a:cubicBezTo>
                  <a:pt x="1018458" y="1030424"/>
                  <a:pt x="1046413" y="1077713"/>
                  <a:pt x="1046413" y="1077713"/>
                </a:cubicBezTo>
                <a:cubicBezTo>
                  <a:pt x="1052427" y="1110788"/>
                  <a:pt x="1071575" y="1223499"/>
                  <a:pt x="1082989" y="1260593"/>
                </a:cubicBezTo>
                <a:cubicBezTo>
                  <a:pt x="1089037" y="1280249"/>
                  <a:pt x="1120586" y="1328268"/>
                  <a:pt x="1128709" y="1342889"/>
                </a:cubicBezTo>
                <a:cubicBezTo>
                  <a:pt x="1135329" y="1354805"/>
                  <a:pt x="1139773" y="1367906"/>
                  <a:pt x="1146997" y="1379465"/>
                </a:cubicBezTo>
                <a:cubicBezTo>
                  <a:pt x="1170858" y="1417643"/>
                  <a:pt x="1196048" y="1437660"/>
                  <a:pt x="1229293" y="1470905"/>
                </a:cubicBezTo>
                <a:lnTo>
                  <a:pt x="1265869" y="1507481"/>
                </a:lnTo>
                <a:cubicBezTo>
                  <a:pt x="1281109" y="1522721"/>
                  <a:pt x="1294347" y="1540269"/>
                  <a:pt x="1311589" y="1553201"/>
                </a:cubicBezTo>
                <a:cubicBezTo>
                  <a:pt x="1428193" y="1640654"/>
                  <a:pt x="1245425" y="1504635"/>
                  <a:pt x="1403029" y="1617209"/>
                </a:cubicBezTo>
                <a:cubicBezTo>
                  <a:pt x="1449164" y="1650163"/>
                  <a:pt x="1486125" y="1700720"/>
                  <a:pt x="1540189" y="1717793"/>
                </a:cubicBezTo>
                <a:cubicBezTo>
                  <a:pt x="1598101" y="1736081"/>
                  <a:pt x="1656850" y="1751903"/>
                  <a:pt x="1713925" y="1772657"/>
                </a:cubicBezTo>
                <a:cubicBezTo>
                  <a:pt x="1747453" y="1784849"/>
                  <a:pt x="1780664" y="1797951"/>
                  <a:pt x="1814509" y="1809233"/>
                </a:cubicBezTo>
                <a:cubicBezTo>
                  <a:pt x="1844698" y="1819296"/>
                  <a:pt x="1876089" y="1825664"/>
                  <a:pt x="1905949" y="1836665"/>
                </a:cubicBezTo>
                <a:cubicBezTo>
                  <a:pt x="1934117" y="1847043"/>
                  <a:pt x="1958662" y="1868141"/>
                  <a:pt x="1988245" y="1873241"/>
                </a:cubicBezTo>
                <a:cubicBezTo>
                  <a:pt x="2048394" y="1883611"/>
                  <a:pt x="2110165" y="1879337"/>
                  <a:pt x="2171125" y="1882385"/>
                </a:cubicBezTo>
                <a:cubicBezTo>
                  <a:pt x="2346077" y="1921263"/>
                  <a:pt x="2153519" y="1883306"/>
                  <a:pt x="2436301" y="1909817"/>
                </a:cubicBezTo>
                <a:cubicBezTo>
                  <a:pt x="2845402" y="1948170"/>
                  <a:pt x="2208096" y="1905164"/>
                  <a:pt x="2674045" y="1955537"/>
                </a:cubicBezTo>
                <a:cubicBezTo>
                  <a:pt x="2743809" y="1963079"/>
                  <a:pt x="2814253" y="1961633"/>
                  <a:pt x="2884357" y="1964681"/>
                </a:cubicBezTo>
                <a:cubicBezTo>
                  <a:pt x="2920933" y="1970777"/>
                  <a:pt x="2957784" y="1975406"/>
                  <a:pt x="2994085" y="1982969"/>
                </a:cubicBezTo>
                <a:cubicBezTo>
                  <a:pt x="3030994" y="1990658"/>
                  <a:pt x="3066281" y="2006827"/>
                  <a:pt x="3103813" y="2010401"/>
                </a:cubicBezTo>
                <a:cubicBezTo>
                  <a:pt x="3194892" y="2019075"/>
                  <a:pt x="3286693" y="2016497"/>
                  <a:pt x="3378133" y="2019545"/>
                </a:cubicBezTo>
                <a:cubicBezTo>
                  <a:pt x="3431755" y="2032951"/>
                  <a:pt x="3522011" y="2057363"/>
                  <a:pt x="3579301" y="2065265"/>
                </a:cubicBezTo>
                <a:cubicBezTo>
                  <a:pt x="3636987" y="2073222"/>
                  <a:pt x="3695125" y="2077457"/>
                  <a:pt x="3753037" y="2083553"/>
                </a:cubicBezTo>
                <a:cubicBezTo>
                  <a:pt x="3777421" y="2095745"/>
                  <a:pt x="3801485" y="2108600"/>
                  <a:pt x="3826189" y="2120129"/>
                </a:cubicBezTo>
                <a:cubicBezTo>
                  <a:pt x="3847224" y="2129945"/>
                  <a:pt x="3869759" y="2136556"/>
                  <a:pt x="3890197" y="2147561"/>
                </a:cubicBezTo>
                <a:cubicBezTo>
                  <a:pt x="3909549" y="2157981"/>
                  <a:pt x="3926214" y="2172829"/>
                  <a:pt x="3945061" y="2184137"/>
                </a:cubicBezTo>
                <a:cubicBezTo>
                  <a:pt x="3978697" y="2204319"/>
                  <a:pt x="3997247" y="2207628"/>
                  <a:pt x="4036501" y="2220713"/>
                </a:cubicBezTo>
                <a:cubicBezTo>
                  <a:pt x="4048693" y="2229857"/>
                  <a:pt x="4061608" y="2238109"/>
                  <a:pt x="4073077" y="2248145"/>
                </a:cubicBezTo>
                <a:cubicBezTo>
                  <a:pt x="4086053" y="2259499"/>
                  <a:pt x="4096043" y="2274135"/>
                  <a:pt x="4109653" y="2284721"/>
                </a:cubicBezTo>
                <a:cubicBezTo>
                  <a:pt x="4123682" y="2295632"/>
                  <a:pt x="4140585" y="2302294"/>
                  <a:pt x="4155373" y="2312153"/>
                </a:cubicBezTo>
                <a:cubicBezTo>
                  <a:pt x="4168053" y="2320607"/>
                  <a:pt x="4179464" y="2330845"/>
                  <a:pt x="4191949" y="2339585"/>
                </a:cubicBezTo>
                <a:cubicBezTo>
                  <a:pt x="4209955" y="2352189"/>
                  <a:pt x="4229229" y="2362973"/>
                  <a:pt x="4246813" y="2376161"/>
                </a:cubicBezTo>
                <a:cubicBezTo>
                  <a:pt x="4275422" y="2397618"/>
                  <a:pt x="4333408" y="2453256"/>
                  <a:pt x="4365685" y="2467601"/>
                </a:cubicBezTo>
                <a:cubicBezTo>
                  <a:pt x="4424704" y="2493832"/>
                  <a:pt x="4493183" y="2498380"/>
                  <a:pt x="4548565" y="2531609"/>
                </a:cubicBezTo>
                <a:cubicBezTo>
                  <a:pt x="4719653" y="2634262"/>
                  <a:pt x="4561662" y="2548459"/>
                  <a:pt x="4722301" y="2613905"/>
                </a:cubicBezTo>
                <a:cubicBezTo>
                  <a:pt x="4777902" y="2636557"/>
                  <a:pt x="4829935" y="2668071"/>
                  <a:pt x="4886893" y="2687057"/>
                </a:cubicBezTo>
                <a:lnTo>
                  <a:pt x="5051485" y="2741921"/>
                </a:lnTo>
                <a:cubicBezTo>
                  <a:pt x="5078613" y="2764528"/>
                  <a:pt x="5127740" y="2808768"/>
                  <a:pt x="5161213" y="2824217"/>
                </a:cubicBezTo>
                <a:cubicBezTo>
                  <a:pt x="5181360" y="2833516"/>
                  <a:pt x="5204324" y="2835042"/>
                  <a:pt x="5225221" y="2842505"/>
                </a:cubicBezTo>
                <a:cubicBezTo>
                  <a:pt x="5247082" y="2850312"/>
                  <a:pt x="5268153" y="2860209"/>
                  <a:pt x="5289229" y="2869937"/>
                </a:cubicBezTo>
                <a:cubicBezTo>
                  <a:pt x="5476580" y="2956407"/>
                  <a:pt x="5239145" y="2846177"/>
                  <a:pt x="5380669" y="2924801"/>
                </a:cubicBezTo>
                <a:cubicBezTo>
                  <a:pt x="5395017" y="2932772"/>
                  <a:pt x="5411390" y="2936423"/>
                  <a:pt x="5426389" y="2943089"/>
                </a:cubicBezTo>
                <a:cubicBezTo>
                  <a:pt x="5438845" y="2948625"/>
                  <a:pt x="5450773" y="2955281"/>
                  <a:pt x="5462965" y="2961377"/>
                </a:cubicBezTo>
                <a:cubicBezTo>
                  <a:pt x="5469061" y="2979665"/>
                  <a:pt x="5467622" y="3002610"/>
                  <a:pt x="5481253" y="3016241"/>
                </a:cubicBezTo>
                <a:cubicBezTo>
                  <a:pt x="5494884" y="3029872"/>
                  <a:pt x="5519770" y="3024312"/>
                  <a:pt x="5536117" y="3034529"/>
                </a:cubicBezTo>
                <a:cubicBezTo>
                  <a:pt x="5545436" y="3040354"/>
                  <a:pt x="5548309" y="3052817"/>
                  <a:pt x="5554405" y="3061961"/>
                </a:cubicBezTo>
                <a:cubicBezTo>
                  <a:pt x="5557453" y="3077201"/>
                  <a:pt x="5557237" y="3093479"/>
                  <a:pt x="5563549" y="3107681"/>
                </a:cubicBezTo>
                <a:cubicBezTo>
                  <a:pt x="5574962" y="3133361"/>
                  <a:pt x="5647765" y="3202847"/>
                  <a:pt x="5654989" y="3208265"/>
                </a:cubicBezTo>
                <a:cubicBezTo>
                  <a:pt x="5740371" y="3272301"/>
                  <a:pt x="5633855" y="3193471"/>
                  <a:pt x="5746429" y="3272273"/>
                </a:cubicBezTo>
                <a:cubicBezTo>
                  <a:pt x="5758914" y="3281013"/>
                  <a:pt x="5770520" y="3290965"/>
                  <a:pt x="5783005" y="3299705"/>
                </a:cubicBezTo>
                <a:cubicBezTo>
                  <a:pt x="5801011" y="3312309"/>
                  <a:pt x="5819863" y="3323677"/>
                  <a:pt x="5837869" y="3336281"/>
                </a:cubicBezTo>
                <a:cubicBezTo>
                  <a:pt x="5850354" y="3345021"/>
                  <a:pt x="5862874" y="3353795"/>
                  <a:pt x="5874445" y="3363713"/>
                </a:cubicBezTo>
                <a:cubicBezTo>
                  <a:pt x="5884263" y="3372129"/>
                  <a:pt x="5891532" y="3383386"/>
                  <a:pt x="5901877" y="3391145"/>
                </a:cubicBezTo>
                <a:cubicBezTo>
                  <a:pt x="5971975" y="3443719"/>
                  <a:pt x="5923680" y="3393078"/>
                  <a:pt x="5984173" y="3446009"/>
                </a:cubicBezTo>
                <a:cubicBezTo>
                  <a:pt x="5997149" y="3457363"/>
                  <a:pt x="6006624" y="3472697"/>
                  <a:pt x="6020749" y="3482585"/>
                </a:cubicBezTo>
                <a:cubicBezTo>
                  <a:pt x="6155166" y="3576677"/>
                  <a:pt x="5994216" y="3437584"/>
                  <a:pt x="6130477" y="3546593"/>
                </a:cubicBezTo>
                <a:cubicBezTo>
                  <a:pt x="6177978" y="3584594"/>
                  <a:pt x="6158592" y="3591601"/>
                  <a:pt x="6221917" y="3619745"/>
                </a:cubicBezTo>
                <a:cubicBezTo>
                  <a:pt x="6257149" y="3635403"/>
                  <a:pt x="6296208" y="3641134"/>
                  <a:pt x="6331645" y="3656321"/>
                </a:cubicBezTo>
                <a:cubicBezTo>
                  <a:pt x="6352981" y="3665465"/>
                  <a:pt x="6373631" y="3676412"/>
                  <a:pt x="6395653" y="3683753"/>
                </a:cubicBezTo>
                <a:cubicBezTo>
                  <a:pt x="6437755" y="3697787"/>
                  <a:pt x="6482878" y="3702847"/>
                  <a:pt x="6523669" y="3720329"/>
                </a:cubicBezTo>
                <a:cubicBezTo>
                  <a:pt x="6536660" y="3725897"/>
                  <a:pt x="6622737" y="3764884"/>
                  <a:pt x="6642541" y="3766049"/>
                </a:cubicBezTo>
                <a:cubicBezTo>
                  <a:pt x="6727738" y="3771061"/>
                  <a:pt x="6813229" y="3766049"/>
                  <a:pt x="6898573" y="3766049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0" y="4071942"/>
            <a:ext cx="4071966" cy="2643206"/>
          </a:xfrm>
          <a:custGeom>
            <a:avLst/>
            <a:gdLst>
              <a:gd name="connsiteX0" fmla="*/ 22285 w 6898573"/>
              <a:gd name="connsiteY0" fmla="*/ 7865 h 3771061"/>
              <a:gd name="connsiteX1" fmla="*/ 177733 w 6898573"/>
              <a:gd name="connsiteY1" fmla="*/ 62729 h 3771061"/>
              <a:gd name="connsiteX2" fmla="*/ 214309 w 6898573"/>
              <a:gd name="connsiteY2" fmla="*/ 99305 h 3771061"/>
              <a:gd name="connsiteX3" fmla="*/ 287461 w 6898573"/>
              <a:gd name="connsiteY3" fmla="*/ 145025 h 3771061"/>
              <a:gd name="connsiteX4" fmla="*/ 314893 w 6898573"/>
              <a:gd name="connsiteY4" fmla="*/ 172457 h 3771061"/>
              <a:gd name="connsiteX5" fmla="*/ 333181 w 6898573"/>
              <a:gd name="connsiteY5" fmla="*/ 199889 h 3771061"/>
              <a:gd name="connsiteX6" fmla="*/ 378901 w 6898573"/>
              <a:gd name="connsiteY6" fmla="*/ 227321 h 3771061"/>
              <a:gd name="connsiteX7" fmla="*/ 415477 w 6898573"/>
              <a:gd name="connsiteY7" fmla="*/ 263897 h 3771061"/>
              <a:gd name="connsiteX8" fmla="*/ 506917 w 6898573"/>
              <a:gd name="connsiteY8" fmla="*/ 309617 h 3771061"/>
              <a:gd name="connsiteX9" fmla="*/ 644077 w 6898573"/>
              <a:gd name="connsiteY9" fmla="*/ 419345 h 3771061"/>
              <a:gd name="connsiteX10" fmla="*/ 680653 w 6898573"/>
              <a:gd name="connsiteY10" fmla="*/ 446777 h 3771061"/>
              <a:gd name="connsiteX11" fmla="*/ 708085 w 6898573"/>
              <a:gd name="connsiteY11" fmla="*/ 465065 h 3771061"/>
              <a:gd name="connsiteX12" fmla="*/ 735517 w 6898573"/>
              <a:gd name="connsiteY12" fmla="*/ 492497 h 3771061"/>
              <a:gd name="connsiteX13" fmla="*/ 799525 w 6898573"/>
              <a:gd name="connsiteY13" fmla="*/ 519929 h 3771061"/>
              <a:gd name="connsiteX14" fmla="*/ 890965 w 6898573"/>
              <a:gd name="connsiteY14" fmla="*/ 602225 h 3771061"/>
              <a:gd name="connsiteX15" fmla="*/ 909253 w 6898573"/>
              <a:gd name="connsiteY15" fmla="*/ 629657 h 3771061"/>
              <a:gd name="connsiteX16" fmla="*/ 945829 w 6898573"/>
              <a:gd name="connsiteY16" fmla="*/ 721097 h 3771061"/>
              <a:gd name="connsiteX17" fmla="*/ 982405 w 6898573"/>
              <a:gd name="connsiteY17" fmla="*/ 885689 h 3771061"/>
              <a:gd name="connsiteX18" fmla="*/ 1009837 w 6898573"/>
              <a:gd name="connsiteY18" fmla="*/ 1004561 h 3771061"/>
              <a:gd name="connsiteX19" fmla="*/ 1046413 w 6898573"/>
              <a:gd name="connsiteY19" fmla="*/ 1077713 h 3771061"/>
              <a:gd name="connsiteX20" fmla="*/ 1082989 w 6898573"/>
              <a:gd name="connsiteY20" fmla="*/ 1260593 h 3771061"/>
              <a:gd name="connsiteX21" fmla="*/ 1128709 w 6898573"/>
              <a:gd name="connsiteY21" fmla="*/ 1342889 h 3771061"/>
              <a:gd name="connsiteX22" fmla="*/ 1146997 w 6898573"/>
              <a:gd name="connsiteY22" fmla="*/ 1379465 h 3771061"/>
              <a:gd name="connsiteX23" fmla="*/ 1229293 w 6898573"/>
              <a:gd name="connsiteY23" fmla="*/ 1470905 h 3771061"/>
              <a:gd name="connsiteX24" fmla="*/ 1265869 w 6898573"/>
              <a:gd name="connsiteY24" fmla="*/ 1507481 h 3771061"/>
              <a:gd name="connsiteX25" fmla="*/ 1311589 w 6898573"/>
              <a:gd name="connsiteY25" fmla="*/ 1553201 h 3771061"/>
              <a:gd name="connsiteX26" fmla="*/ 1403029 w 6898573"/>
              <a:gd name="connsiteY26" fmla="*/ 1617209 h 3771061"/>
              <a:gd name="connsiteX27" fmla="*/ 1540189 w 6898573"/>
              <a:gd name="connsiteY27" fmla="*/ 1717793 h 3771061"/>
              <a:gd name="connsiteX28" fmla="*/ 1713925 w 6898573"/>
              <a:gd name="connsiteY28" fmla="*/ 1772657 h 3771061"/>
              <a:gd name="connsiteX29" fmla="*/ 1814509 w 6898573"/>
              <a:gd name="connsiteY29" fmla="*/ 1809233 h 3771061"/>
              <a:gd name="connsiteX30" fmla="*/ 1905949 w 6898573"/>
              <a:gd name="connsiteY30" fmla="*/ 1836665 h 3771061"/>
              <a:gd name="connsiteX31" fmla="*/ 1988245 w 6898573"/>
              <a:gd name="connsiteY31" fmla="*/ 1873241 h 3771061"/>
              <a:gd name="connsiteX32" fmla="*/ 2171125 w 6898573"/>
              <a:gd name="connsiteY32" fmla="*/ 1882385 h 3771061"/>
              <a:gd name="connsiteX33" fmla="*/ 2436301 w 6898573"/>
              <a:gd name="connsiteY33" fmla="*/ 1909817 h 3771061"/>
              <a:gd name="connsiteX34" fmla="*/ 2674045 w 6898573"/>
              <a:gd name="connsiteY34" fmla="*/ 1955537 h 3771061"/>
              <a:gd name="connsiteX35" fmla="*/ 2884357 w 6898573"/>
              <a:gd name="connsiteY35" fmla="*/ 1964681 h 3771061"/>
              <a:gd name="connsiteX36" fmla="*/ 2994085 w 6898573"/>
              <a:gd name="connsiteY36" fmla="*/ 1982969 h 3771061"/>
              <a:gd name="connsiteX37" fmla="*/ 3103813 w 6898573"/>
              <a:gd name="connsiteY37" fmla="*/ 2010401 h 3771061"/>
              <a:gd name="connsiteX38" fmla="*/ 3378133 w 6898573"/>
              <a:gd name="connsiteY38" fmla="*/ 2019545 h 3771061"/>
              <a:gd name="connsiteX39" fmla="*/ 3579301 w 6898573"/>
              <a:gd name="connsiteY39" fmla="*/ 2065265 h 3771061"/>
              <a:gd name="connsiteX40" fmla="*/ 3753037 w 6898573"/>
              <a:gd name="connsiteY40" fmla="*/ 2083553 h 3771061"/>
              <a:gd name="connsiteX41" fmla="*/ 3826189 w 6898573"/>
              <a:gd name="connsiteY41" fmla="*/ 2120129 h 3771061"/>
              <a:gd name="connsiteX42" fmla="*/ 3890197 w 6898573"/>
              <a:gd name="connsiteY42" fmla="*/ 2147561 h 3771061"/>
              <a:gd name="connsiteX43" fmla="*/ 3945061 w 6898573"/>
              <a:gd name="connsiteY43" fmla="*/ 2184137 h 3771061"/>
              <a:gd name="connsiteX44" fmla="*/ 4036501 w 6898573"/>
              <a:gd name="connsiteY44" fmla="*/ 2220713 h 3771061"/>
              <a:gd name="connsiteX45" fmla="*/ 4073077 w 6898573"/>
              <a:gd name="connsiteY45" fmla="*/ 2248145 h 3771061"/>
              <a:gd name="connsiteX46" fmla="*/ 4109653 w 6898573"/>
              <a:gd name="connsiteY46" fmla="*/ 2284721 h 3771061"/>
              <a:gd name="connsiteX47" fmla="*/ 4155373 w 6898573"/>
              <a:gd name="connsiteY47" fmla="*/ 2312153 h 3771061"/>
              <a:gd name="connsiteX48" fmla="*/ 4191949 w 6898573"/>
              <a:gd name="connsiteY48" fmla="*/ 2339585 h 3771061"/>
              <a:gd name="connsiteX49" fmla="*/ 4246813 w 6898573"/>
              <a:gd name="connsiteY49" fmla="*/ 2376161 h 3771061"/>
              <a:gd name="connsiteX50" fmla="*/ 4365685 w 6898573"/>
              <a:gd name="connsiteY50" fmla="*/ 2467601 h 3771061"/>
              <a:gd name="connsiteX51" fmla="*/ 4548565 w 6898573"/>
              <a:gd name="connsiteY51" fmla="*/ 2531609 h 3771061"/>
              <a:gd name="connsiteX52" fmla="*/ 4722301 w 6898573"/>
              <a:gd name="connsiteY52" fmla="*/ 2613905 h 3771061"/>
              <a:gd name="connsiteX53" fmla="*/ 4886893 w 6898573"/>
              <a:gd name="connsiteY53" fmla="*/ 2687057 h 3771061"/>
              <a:gd name="connsiteX54" fmla="*/ 5051485 w 6898573"/>
              <a:gd name="connsiteY54" fmla="*/ 2741921 h 3771061"/>
              <a:gd name="connsiteX55" fmla="*/ 5161213 w 6898573"/>
              <a:gd name="connsiteY55" fmla="*/ 2824217 h 3771061"/>
              <a:gd name="connsiteX56" fmla="*/ 5225221 w 6898573"/>
              <a:gd name="connsiteY56" fmla="*/ 2842505 h 3771061"/>
              <a:gd name="connsiteX57" fmla="*/ 5289229 w 6898573"/>
              <a:gd name="connsiteY57" fmla="*/ 2869937 h 3771061"/>
              <a:gd name="connsiteX58" fmla="*/ 5380669 w 6898573"/>
              <a:gd name="connsiteY58" fmla="*/ 2924801 h 3771061"/>
              <a:gd name="connsiteX59" fmla="*/ 5426389 w 6898573"/>
              <a:gd name="connsiteY59" fmla="*/ 2943089 h 3771061"/>
              <a:gd name="connsiteX60" fmla="*/ 5462965 w 6898573"/>
              <a:gd name="connsiteY60" fmla="*/ 2961377 h 3771061"/>
              <a:gd name="connsiteX61" fmla="*/ 5481253 w 6898573"/>
              <a:gd name="connsiteY61" fmla="*/ 3016241 h 3771061"/>
              <a:gd name="connsiteX62" fmla="*/ 5536117 w 6898573"/>
              <a:gd name="connsiteY62" fmla="*/ 3034529 h 3771061"/>
              <a:gd name="connsiteX63" fmla="*/ 5554405 w 6898573"/>
              <a:gd name="connsiteY63" fmla="*/ 3061961 h 3771061"/>
              <a:gd name="connsiteX64" fmla="*/ 5563549 w 6898573"/>
              <a:gd name="connsiteY64" fmla="*/ 3107681 h 3771061"/>
              <a:gd name="connsiteX65" fmla="*/ 5654989 w 6898573"/>
              <a:gd name="connsiteY65" fmla="*/ 3208265 h 3771061"/>
              <a:gd name="connsiteX66" fmla="*/ 5746429 w 6898573"/>
              <a:gd name="connsiteY66" fmla="*/ 3272273 h 3771061"/>
              <a:gd name="connsiteX67" fmla="*/ 5783005 w 6898573"/>
              <a:gd name="connsiteY67" fmla="*/ 3299705 h 3771061"/>
              <a:gd name="connsiteX68" fmla="*/ 5837869 w 6898573"/>
              <a:gd name="connsiteY68" fmla="*/ 3336281 h 3771061"/>
              <a:gd name="connsiteX69" fmla="*/ 5874445 w 6898573"/>
              <a:gd name="connsiteY69" fmla="*/ 3363713 h 3771061"/>
              <a:gd name="connsiteX70" fmla="*/ 5901877 w 6898573"/>
              <a:gd name="connsiteY70" fmla="*/ 3391145 h 3771061"/>
              <a:gd name="connsiteX71" fmla="*/ 5984173 w 6898573"/>
              <a:gd name="connsiteY71" fmla="*/ 3446009 h 3771061"/>
              <a:gd name="connsiteX72" fmla="*/ 6020749 w 6898573"/>
              <a:gd name="connsiteY72" fmla="*/ 3482585 h 3771061"/>
              <a:gd name="connsiteX73" fmla="*/ 6130477 w 6898573"/>
              <a:gd name="connsiteY73" fmla="*/ 3546593 h 3771061"/>
              <a:gd name="connsiteX74" fmla="*/ 6221917 w 6898573"/>
              <a:gd name="connsiteY74" fmla="*/ 3619745 h 3771061"/>
              <a:gd name="connsiteX75" fmla="*/ 6331645 w 6898573"/>
              <a:gd name="connsiteY75" fmla="*/ 3656321 h 3771061"/>
              <a:gd name="connsiteX76" fmla="*/ 6395653 w 6898573"/>
              <a:gd name="connsiteY76" fmla="*/ 3683753 h 3771061"/>
              <a:gd name="connsiteX77" fmla="*/ 6523669 w 6898573"/>
              <a:gd name="connsiteY77" fmla="*/ 3720329 h 3771061"/>
              <a:gd name="connsiteX78" fmla="*/ 6642541 w 6898573"/>
              <a:gd name="connsiteY78" fmla="*/ 3766049 h 3771061"/>
              <a:gd name="connsiteX79" fmla="*/ 6898573 w 6898573"/>
              <a:gd name="connsiteY79" fmla="*/ 3766049 h 377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6898573" h="3771061">
                <a:moveTo>
                  <a:pt x="22285" y="7865"/>
                </a:moveTo>
                <a:cubicBezTo>
                  <a:pt x="105195" y="90775"/>
                  <a:pt x="0" y="0"/>
                  <a:pt x="177733" y="62729"/>
                </a:cubicBezTo>
                <a:cubicBezTo>
                  <a:pt x="193992" y="68468"/>
                  <a:pt x="200515" y="88960"/>
                  <a:pt x="214309" y="99305"/>
                </a:cubicBezTo>
                <a:cubicBezTo>
                  <a:pt x="237313" y="116558"/>
                  <a:pt x="267128" y="124692"/>
                  <a:pt x="287461" y="145025"/>
                </a:cubicBezTo>
                <a:cubicBezTo>
                  <a:pt x="296605" y="154169"/>
                  <a:pt x="306614" y="162523"/>
                  <a:pt x="314893" y="172457"/>
                </a:cubicBezTo>
                <a:cubicBezTo>
                  <a:pt x="321928" y="180900"/>
                  <a:pt x="324837" y="192737"/>
                  <a:pt x="333181" y="199889"/>
                </a:cubicBezTo>
                <a:cubicBezTo>
                  <a:pt x="346675" y="211455"/>
                  <a:pt x="364872" y="216410"/>
                  <a:pt x="378901" y="227321"/>
                </a:cubicBezTo>
                <a:cubicBezTo>
                  <a:pt x="392511" y="237907"/>
                  <a:pt x="400973" y="254573"/>
                  <a:pt x="415477" y="263897"/>
                </a:cubicBezTo>
                <a:cubicBezTo>
                  <a:pt x="444142" y="282325"/>
                  <a:pt x="480738" y="287801"/>
                  <a:pt x="506917" y="309617"/>
                </a:cubicBezTo>
                <a:cubicBezTo>
                  <a:pt x="579246" y="369891"/>
                  <a:pt x="556468" y="351954"/>
                  <a:pt x="644077" y="419345"/>
                </a:cubicBezTo>
                <a:cubicBezTo>
                  <a:pt x="656157" y="428637"/>
                  <a:pt x="667973" y="438323"/>
                  <a:pt x="680653" y="446777"/>
                </a:cubicBezTo>
                <a:cubicBezTo>
                  <a:pt x="689797" y="452873"/>
                  <a:pt x="699642" y="458030"/>
                  <a:pt x="708085" y="465065"/>
                </a:cubicBezTo>
                <a:cubicBezTo>
                  <a:pt x="718019" y="473344"/>
                  <a:pt x="724428" y="485844"/>
                  <a:pt x="735517" y="492497"/>
                </a:cubicBezTo>
                <a:cubicBezTo>
                  <a:pt x="755422" y="504440"/>
                  <a:pt x="778189" y="510785"/>
                  <a:pt x="799525" y="519929"/>
                </a:cubicBezTo>
                <a:cubicBezTo>
                  <a:pt x="871304" y="591708"/>
                  <a:pt x="838427" y="567200"/>
                  <a:pt x="890965" y="602225"/>
                </a:cubicBezTo>
                <a:cubicBezTo>
                  <a:pt x="897061" y="611369"/>
                  <a:pt x="905172" y="619453"/>
                  <a:pt x="909253" y="629657"/>
                </a:cubicBezTo>
                <a:cubicBezTo>
                  <a:pt x="951867" y="736193"/>
                  <a:pt x="904680" y="659373"/>
                  <a:pt x="945829" y="721097"/>
                </a:cubicBezTo>
                <a:cubicBezTo>
                  <a:pt x="988280" y="975803"/>
                  <a:pt x="941477" y="730162"/>
                  <a:pt x="982405" y="885689"/>
                </a:cubicBezTo>
                <a:cubicBezTo>
                  <a:pt x="992754" y="925015"/>
                  <a:pt x="996977" y="965982"/>
                  <a:pt x="1009837" y="1004561"/>
                </a:cubicBezTo>
                <a:cubicBezTo>
                  <a:pt x="1018458" y="1030424"/>
                  <a:pt x="1046413" y="1077713"/>
                  <a:pt x="1046413" y="1077713"/>
                </a:cubicBezTo>
                <a:cubicBezTo>
                  <a:pt x="1052427" y="1110788"/>
                  <a:pt x="1071575" y="1223499"/>
                  <a:pt x="1082989" y="1260593"/>
                </a:cubicBezTo>
                <a:cubicBezTo>
                  <a:pt x="1089037" y="1280249"/>
                  <a:pt x="1120586" y="1328268"/>
                  <a:pt x="1128709" y="1342889"/>
                </a:cubicBezTo>
                <a:cubicBezTo>
                  <a:pt x="1135329" y="1354805"/>
                  <a:pt x="1139773" y="1367906"/>
                  <a:pt x="1146997" y="1379465"/>
                </a:cubicBezTo>
                <a:cubicBezTo>
                  <a:pt x="1170858" y="1417643"/>
                  <a:pt x="1196048" y="1437660"/>
                  <a:pt x="1229293" y="1470905"/>
                </a:cubicBezTo>
                <a:lnTo>
                  <a:pt x="1265869" y="1507481"/>
                </a:lnTo>
                <a:cubicBezTo>
                  <a:pt x="1281109" y="1522721"/>
                  <a:pt x="1294347" y="1540269"/>
                  <a:pt x="1311589" y="1553201"/>
                </a:cubicBezTo>
                <a:cubicBezTo>
                  <a:pt x="1428193" y="1640654"/>
                  <a:pt x="1245425" y="1504635"/>
                  <a:pt x="1403029" y="1617209"/>
                </a:cubicBezTo>
                <a:cubicBezTo>
                  <a:pt x="1449164" y="1650163"/>
                  <a:pt x="1486125" y="1700720"/>
                  <a:pt x="1540189" y="1717793"/>
                </a:cubicBezTo>
                <a:cubicBezTo>
                  <a:pt x="1598101" y="1736081"/>
                  <a:pt x="1656850" y="1751903"/>
                  <a:pt x="1713925" y="1772657"/>
                </a:cubicBezTo>
                <a:cubicBezTo>
                  <a:pt x="1747453" y="1784849"/>
                  <a:pt x="1780664" y="1797951"/>
                  <a:pt x="1814509" y="1809233"/>
                </a:cubicBezTo>
                <a:cubicBezTo>
                  <a:pt x="1844698" y="1819296"/>
                  <a:pt x="1876089" y="1825664"/>
                  <a:pt x="1905949" y="1836665"/>
                </a:cubicBezTo>
                <a:cubicBezTo>
                  <a:pt x="1934117" y="1847043"/>
                  <a:pt x="1958662" y="1868141"/>
                  <a:pt x="1988245" y="1873241"/>
                </a:cubicBezTo>
                <a:cubicBezTo>
                  <a:pt x="2048394" y="1883611"/>
                  <a:pt x="2110165" y="1879337"/>
                  <a:pt x="2171125" y="1882385"/>
                </a:cubicBezTo>
                <a:cubicBezTo>
                  <a:pt x="2346077" y="1921263"/>
                  <a:pt x="2153519" y="1883306"/>
                  <a:pt x="2436301" y="1909817"/>
                </a:cubicBezTo>
                <a:cubicBezTo>
                  <a:pt x="2845402" y="1948170"/>
                  <a:pt x="2208096" y="1905164"/>
                  <a:pt x="2674045" y="1955537"/>
                </a:cubicBezTo>
                <a:cubicBezTo>
                  <a:pt x="2743809" y="1963079"/>
                  <a:pt x="2814253" y="1961633"/>
                  <a:pt x="2884357" y="1964681"/>
                </a:cubicBezTo>
                <a:cubicBezTo>
                  <a:pt x="2920933" y="1970777"/>
                  <a:pt x="2957784" y="1975406"/>
                  <a:pt x="2994085" y="1982969"/>
                </a:cubicBezTo>
                <a:cubicBezTo>
                  <a:pt x="3030994" y="1990658"/>
                  <a:pt x="3066281" y="2006827"/>
                  <a:pt x="3103813" y="2010401"/>
                </a:cubicBezTo>
                <a:cubicBezTo>
                  <a:pt x="3194892" y="2019075"/>
                  <a:pt x="3286693" y="2016497"/>
                  <a:pt x="3378133" y="2019545"/>
                </a:cubicBezTo>
                <a:cubicBezTo>
                  <a:pt x="3431755" y="2032951"/>
                  <a:pt x="3522011" y="2057363"/>
                  <a:pt x="3579301" y="2065265"/>
                </a:cubicBezTo>
                <a:cubicBezTo>
                  <a:pt x="3636987" y="2073222"/>
                  <a:pt x="3695125" y="2077457"/>
                  <a:pt x="3753037" y="2083553"/>
                </a:cubicBezTo>
                <a:cubicBezTo>
                  <a:pt x="3777421" y="2095745"/>
                  <a:pt x="3801485" y="2108600"/>
                  <a:pt x="3826189" y="2120129"/>
                </a:cubicBezTo>
                <a:cubicBezTo>
                  <a:pt x="3847224" y="2129945"/>
                  <a:pt x="3869759" y="2136556"/>
                  <a:pt x="3890197" y="2147561"/>
                </a:cubicBezTo>
                <a:cubicBezTo>
                  <a:pt x="3909549" y="2157981"/>
                  <a:pt x="3926214" y="2172829"/>
                  <a:pt x="3945061" y="2184137"/>
                </a:cubicBezTo>
                <a:cubicBezTo>
                  <a:pt x="3978697" y="2204319"/>
                  <a:pt x="3997247" y="2207628"/>
                  <a:pt x="4036501" y="2220713"/>
                </a:cubicBezTo>
                <a:cubicBezTo>
                  <a:pt x="4048693" y="2229857"/>
                  <a:pt x="4061608" y="2238109"/>
                  <a:pt x="4073077" y="2248145"/>
                </a:cubicBezTo>
                <a:cubicBezTo>
                  <a:pt x="4086053" y="2259499"/>
                  <a:pt x="4096043" y="2274135"/>
                  <a:pt x="4109653" y="2284721"/>
                </a:cubicBezTo>
                <a:cubicBezTo>
                  <a:pt x="4123682" y="2295632"/>
                  <a:pt x="4140585" y="2302294"/>
                  <a:pt x="4155373" y="2312153"/>
                </a:cubicBezTo>
                <a:cubicBezTo>
                  <a:pt x="4168053" y="2320607"/>
                  <a:pt x="4179464" y="2330845"/>
                  <a:pt x="4191949" y="2339585"/>
                </a:cubicBezTo>
                <a:cubicBezTo>
                  <a:pt x="4209955" y="2352189"/>
                  <a:pt x="4229229" y="2362973"/>
                  <a:pt x="4246813" y="2376161"/>
                </a:cubicBezTo>
                <a:cubicBezTo>
                  <a:pt x="4275422" y="2397618"/>
                  <a:pt x="4333408" y="2453256"/>
                  <a:pt x="4365685" y="2467601"/>
                </a:cubicBezTo>
                <a:cubicBezTo>
                  <a:pt x="4424704" y="2493832"/>
                  <a:pt x="4493183" y="2498380"/>
                  <a:pt x="4548565" y="2531609"/>
                </a:cubicBezTo>
                <a:cubicBezTo>
                  <a:pt x="4719653" y="2634262"/>
                  <a:pt x="4561662" y="2548459"/>
                  <a:pt x="4722301" y="2613905"/>
                </a:cubicBezTo>
                <a:cubicBezTo>
                  <a:pt x="4777902" y="2636557"/>
                  <a:pt x="4829935" y="2668071"/>
                  <a:pt x="4886893" y="2687057"/>
                </a:cubicBezTo>
                <a:lnTo>
                  <a:pt x="5051485" y="2741921"/>
                </a:lnTo>
                <a:cubicBezTo>
                  <a:pt x="5078613" y="2764528"/>
                  <a:pt x="5127740" y="2808768"/>
                  <a:pt x="5161213" y="2824217"/>
                </a:cubicBezTo>
                <a:cubicBezTo>
                  <a:pt x="5181360" y="2833516"/>
                  <a:pt x="5204324" y="2835042"/>
                  <a:pt x="5225221" y="2842505"/>
                </a:cubicBezTo>
                <a:cubicBezTo>
                  <a:pt x="5247082" y="2850312"/>
                  <a:pt x="5268153" y="2860209"/>
                  <a:pt x="5289229" y="2869937"/>
                </a:cubicBezTo>
                <a:cubicBezTo>
                  <a:pt x="5476580" y="2956407"/>
                  <a:pt x="5239145" y="2846177"/>
                  <a:pt x="5380669" y="2924801"/>
                </a:cubicBezTo>
                <a:cubicBezTo>
                  <a:pt x="5395017" y="2932772"/>
                  <a:pt x="5411390" y="2936423"/>
                  <a:pt x="5426389" y="2943089"/>
                </a:cubicBezTo>
                <a:cubicBezTo>
                  <a:pt x="5438845" y="2948625"/>
                  <a:pt x="5450773" y="2955281"/>
                  <a:pt x="5462965" y="2961377"/>
                </a:cubicBezTo>
                <a:cubicBezTo>
                  <a:pt x="5469061" y="2979665"/>
                  <a:pt x="5467622" y="3002610"/>
                  <a:pt x="5481253" y="3016241"/>
                </a:cubicBezTo>
                <a:cubicBezTo>
                  <a:pt x="5494884" y="3029872"/>
                  <a:pt x="5519770" y="3024312"/>
                  <a:pt x="5536117" y="3034529"/>
                </a:cubicBezTo>
                <a:cubicBezTo>
                  <a:pt x="5545436" y="3040354"/>
                  <a:pt x="5548309" y="3052817"/>
                  <a:pt x="5554405" y="3061961"/>
                </a:cubicBezTo>
                <a:cubicBezTo>
                  <a:pt x="5557453" y="3077201"/>
                  <a:pt x="5557237" y="3093479"/>
                  <a:pt x="5563549" y="3107681"/>
                </a:cubicBezTo>
                <a:cubicBezTo>
                  <a:pt x="5574962" y="3133361"/>
                  <a:pt x="5647765" y="3202847"/>
                  <a:pt x="5654989" y="3208265"/>
                </a:cubicBezTo>
                <a:cubicBezTo>
                  <a:pt x="5740371" y="3272301"/>
                  <a:pt x="5633855" y="3193471"/>
                  <a:pt x="5746429" y="3272273"/>
                </a:cubicBezTo>
                <a:cubicBezTo>
                  <a:pt x="5758914" y="3281013"/>
                  <a:pt x="5770520" y="3290965"/>
                  <a:pt x="5783005" y="3299705"/>
                </a:cubicBezTo>
                <a:cubicBezTo>
                  <a:pt x="5801011" y="3312309"/>
                  <a:pt x="5819863" y="3323677"/>
                  <a:pt x="5837869" y="3336281"/>
                </a:cubicBezTo>
                <a:cubicBezTo>
                  <a:pt x="5850354" y="3345021"/>
                  <a:pt x="5862874" y="3353795"/>
                  <a:pt x="5874445" y="3363713"/>
                </a:cubicBezTo>
                <a:cubicBezTo>
                  <a:pt x="5884263" y="3372129"/>
                  <a:pt x="5891532" y="3383386"/>
                  <a:pt x="5901877" y="3391145"/>
                </a:cubicBezTo>
                <a:cubicBezTo>
                  <a:pt x="5971975" y="3443719"/>
                  <a:pt x="5923680" y="3393078"/>
                  <a:pt x="5984173" y="3446009"/>
                </a:cubicBezTo>
                <a:cubicBezTo>
                  <a:pt x="5997149" y="3457363"/>
                  <a:pt x="6006624" y="3472697"/>
                  <a:pt x="6020749" y="3482585"/>
                </a:cubicBezTo>
                <a:cubicBezTo>
                  <a:pt x="6155166" y="3576677"/>
                  <a:pt x="5994216" y="3437584"/>
                  <a:pt x="6130477" y="3546593"/>
                </a:cubicBezTo>
                <a:cubicBezTo>
                  <a:pt x="6177978" y="3584594"/>
                  <a:pt x="6158592" y="3591601"/>
                  <a:pt x="6221917" y="3619745"/>
                </a:cubicBezTo>
                <a:cubicBezTo>
                  <a:pt x="6257149" y="3635403"/>
                  <a:pt x="6296208" y="3641134"/>
                  <a:pt x="6331645" y="3656321"/>
                </a:cubicBezTo>
                <a:cubicBezTo>
                  <a:pt x="6352981" y="3665465"/>
                  <a:pt x="6373631" y="3676412"/>
                  <a:pt x="6395653" y="3683753"/>
                </a:cubicBezTo>
                <a:cubicBezTo>
                  <a:pt x="6437755" y="3697787"/>
                  <a:pt x="6482878" y="3702847"/>
                  <a:pt x="6523669" y="3720329"/>
                </a:cubicBezTo>
                <a:cubicBezTo>
                  <a:pt x="6536660" y="3725897"/>
                  <a:pt x="6622737" y="3764884"/>
                  <a:pt x="6642541" y="3766049"/>
                </a:cubicBezTo>
                <a:cubicBezTo>
                  <a:pt x="6727738" y="3771061"/>
                  <a:pt x="6813229" y="3766049"/>
                  <a:pt x="6898573" y="3766049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1135955" y="2521975"/>
            <a:ext cx="6898573" cy="3771061"/>
          </a:xfrm>
          <a:custGeom>
            <a:avLst/>
            <a:gdLst>
              <a:gd name="connsiteX0" fmla="*/ 22285 w 6898573"/>
              <a:gd name="connsiteY0" fmla="*/ 7865 h 3771061"/>
              <a:gd name="connsiteX1" fmla="*/ 177733 w 6898573"/>
              <a:gd name="connsiteY1" fmla="*/ 62729 h 3771061"/>
              <a:gd name="connsiteX2" fmla="*/ 214309 w 6898573"/>
              <a:gd name="connsiteY2" fmla="*/ 99305 h 3771061"/>
              <a:gd name="connsiteX3" fmla="*/ 287461 w 6898573"/>
              <a:gd name="connsiteY3" fmla="*/ 145025 h 3771061"/>
              <a:gd name="connsiteX4" fmla="*/ 314893 w 6898573"/>
              <a:gd name="connsiteY4" fmla="*/ 172457 h 3771061"/>
              <a:gd name="connsiteX5" fmla="*/ 333181 w 6898573"/>
              <a:gd name="connsiteY5" fmla="*/ 199889 h 3771061"/>
              <a:gd name="connsiteX6" fmla="*/ 378901 w 6898573"/>
              <a:gd name="connsiteY6" fmla="*/ 227321 h 3771061"/>
              <a:gd name="connsiteX7" fmla="*/ 415477 w 6898573"/>
              <a:gd name="connsiteY7" fmla="*/ 263897 h 3771061"/>
              <a:gd name="connsiteX8" fmla="*/ 506917 w 6898573"/>
              <a:gd name="connsiteY8" fmla="*/ 309617 h 3771061"/>
              <a:gd name="connsiteX9" fmla="*/ 644077 w 6898573"/>
              <a:gd name="connsiteY9" fmla="*/ 419345 h 3771061"/>
              <a:gd name="connsiteX10" fmla="*/ 680653 w 6898573"/>
              <a:gd name="connsiteY10" fmla="*/ 446777 h 3771061"/>
              <a:gd name="connsiteX11" fmla="*/ 708085 w 6898573"/>
              <a:gd name="connsiteY11" fmla="*/ 465065 h 3771061"/>
              <a:gd name="connsiteX12" fmla="*/ 735517 w 6898573"/>
              <a:gd name="connsiteY12" fmla="*/ 492497 h 3771061"/>
              <a:gd name="connsiteX13" fmla="*/ 799525 w 6898573"/>
              <a:gd name="connsiteY13" fmla="*/ 519929 h 3771061"/>
              <a:gd name="connsiteX14" fmla="*/ 890965 w 6898573"/>
              <a:gd name="connsiteY14" fmla="*/ 602225 h 3771061"/>
              <a:gd name="connsiteX15" fmla="*/ 909253 w 6898573"/>
              <a:gd name="connsiteY15" fmla="*/ 629657 h 3771061"/>
              <a:gd name="connsiteX16" fmla="*/ 945829 w 6898573"/>
              <a:gd name="connsiteY16" fmla="*/ 721097 h 3771061"/>
              <a:gd name="connsiteX17" fmla="*/ 982405 w 6898573"/>
              <a:gd name="connsiteY17" fmla="*/ 885689 h 3771061"/>
              <a:gd name="connsiteX18" fmla="*/ 1009837 w 6898573"/>
              <a:gd name="connsiteY18" fmla="*/ 1004561 h 3771061"/>
              <a:gd name="connsiteX19" fmla="*/ 1046413 w 6898573"/>
              <a:gd name="connsiteY19" fmla="*/ 1077713 h 3771061"/>
              <a:gd name="connsiteX20" fmla="*/ 1082989 w 6898573"/>
              <a:gd name="connsiteY20" fmla="*/ 1260593 h 3771061"/>
              <a:gd name="connsiteX21" fmla="*/ 1128709 w 6898573"/>
              <a:gd name="connsiteY21" fmla="*/ 1342889 h 3771061"/>
              <a:gd name="connsiteX22" fmla="*/ 1146997 w 6898573"/>
              <a:gd name="connsiteY22" fmla="*/ 1379465 h 3771061"/>
              <a:gd name="connsiteX23" fmla="*/ 1229293 w 6898573"/>
              <a:gd name="connsiteY23" fmla="*/ 1470905 h 3771061"/>
              <a:gd name="connsiteX24" fmla="*/ 1265869 w 6898573"/>
              <a:gd name="connsiteY24" fmla="*/ 1507481 h 3771061"/>
              <a:gd name="connsiteX25" fmla="*/ 1311589 w 6898573"/>
              <a:gd name="connsiteY25" fmla="*/ 1553201 h 3771061"/>
              <a:gd name="connsiteX26" fmla="*/ 1403029 w 6898573"/>
              <a:gd name="connsiteY26" fmla="*/ 1617209 h 3771061"/>
              <a:gd name="connsiteX27" fmla="*/ 1540189 w 6898573"/>
              <a:gd name="connsiteY27" fmla="*/ 1717793 h 3771061"/>
              <a:gd name="connsiteX28" fmla="*/ 1713925 w 6898573"/>
              <a:gd name="connsiteY28" fmla="*/ 1772657 h 3771061"/>
              <a:gd name="connsiteX29" fmla="*/ 1814509 w 6898573"/>
              <a:gd name="connsiteY29" fmla="*/ 1809233 h 3771061"/>
              <a:gd name="connsiteX30" fmla="*/ 1905949 w 6898573"/>
              <a:gd name="connsiteY30" fmla="*/ 1836665 h 3771061"/>
              <a:gd name="connsiteX31" fmla="*/ 1988245 w 6898573"/>
              <a:gd name="connsiteY31" fmla="*/ 1873241 h 3771061"/>
              <a:gd name="connsiteX32" fmla="*/ 2171125 w 6898573"/>
              <a:gd name="connsiteY32" fmla="*/ 1882385 h 3771061"/>
              <a:gd name="connsiteX33" fmla="*/ 2436301 w 6898573"/>
              <a:gd name="connsiteY33" fmla="*/ 1909817 h 3771061"/>
              <a:gd name="connsiteX34" fmla="*/ 2674045 w 6898573"/>
              <a:gd name="connsiteY34" fmla="*/ 1955537 h 3771061"/>
              <a:gd name="connsiteX35" fmla="*/ 2884357 w 6898573"/>
              <a:gd name="connsiteY35" fmla="*/ 1964681 h 3771061"/>
              <a:gd name="connsiteX36" fmla="*/ 2994085 w 6898573"/>
              <a:gd name="connsiteY36" fmla="*/ 1982969 h 3771061"/>
              <a:gd name="connsiteX37" fmla="*/ 3103813 w 6898573"/>
              <a:gd name="connsiteY37" fmla="*/ 2010401 h 3771061"/>
              <a:gd name="connsiteX38" fmla="*/ 3378133 w 6898573"/>
              <a:gd name="connsiteY38" fmla="*/ 2019545 h 3771061"/>
              <a:gd name="connsiteX39" fmla="*/ 3579301 w 6898573"/>
              <a:gd name="connsiteY39" fmla="*/ 2065265 h 3771061"/>
              <a:gd name="connsiteX40" fmla="*/ 3753037 w 6898573"/>
              <a:gd name="connsiteY40" fmla="*/ 2083553 h 3771061"/>
              <a:gd name="connsiteX41" fmla="*/ 3826189 w 6898573"/>
              <a:gd name="connsiteY41" fmla="*/ 2120129 h 3771061"/>
              <a:gd name="connsiteX42" fmla="*/ 3890197 w 6898573"/>
              <a:gd name="connsiteY42" fmla="*/ 2147561 h 3771061"/>
              <a:gd name="connsiteX43" fmla="*/ 3945061 w 6898573"/>
              <a:gd name="connsiteY43" fmla="*/ 2184137 h 3771061"/>
              <a:gd name="connsiteX44" fmla="*/ 4036501 w 6898573"/>
              <a:gd name="connsiteY44" fmla="*/ 2220713 h 3771061"/>
              <a:gd name="connsiteX45" fmla="*/ 4073077 w 6898573"/>
              <a:gd name="connsiteY45" fmla="*/ 2248145 h 3771061"/>
              <a:gd name="connsiteX46" fmla="*/ 4109653 w 6898573"/>
              <a:gd name="connsiteY46" fmla="*/ 2284721 h 3771061"/>
              <a:gd name="connsiteX47" fmla="*/ 4155373 w 6898573"/>
              <a:gd name="connsiteY47" fmla="*/ 2312153 h 3771061"/>
              <a:gd name="connsiteX48" fmla="*/ 4191949 w 6898573"/>
              <a:gd name="connsiteY48" fmla="*/ 2339585 h 3771061"/>
              <a:gd name="connsiteX49" fmla="*/ 4246813 w 6898573"/>
              <a:gd name="connsiteY49" fmla="*/ 2376161 h 3771061"/>
              <a:gd name="connsiteX50" fmla="*/ 4365685 w 6898573"/>
              <a:gd name="connsiteY50" fmla="*/ 2467601 h 3771061"/>
              <a:gd name="connsiteX51" fmla="*/ 4548565 w 6898573"/>
              <a:gd name="connsiteY51" fmla="*/ 2531609 h 3771061"/>
              <a:gd name="connsiteX52" fmla="*/ 4722301 w 6898573"/>
              <a:gd name="connsiteY52" fmla="*/ 2613905 h 3771061"/>
              <a:gd name="connsiteX53" fmla="*/ 4886893 w 6898573"/>
              <a:gd name="connsiteY53" fmla="*/ 2687057 h 3771061"/>
              <a:gd name="connsiteX54" fmla="*/ 5051485 w 6898573"/>
              <a:gd name="connsiteY54" fmla="*/ 2741921 h 3771061"/>
              <a:gd name="connsiteX55" fmla="*/ 5161213 w 6898573"/>
              <a:gd name="connsiteY55" fmla="*/ 2824217 h 3771061"/>
              <a:gd name="connsiteX56" fmla="*/ 5225221 w 6898573"/>
              <a:gd name="connsiteY56" fmla="*/ 2842505 h 3771061"/>
              <a:gd name="connsiteX57" fmla="*/ 5289229 w 6898573"/>
              <a:gd name="connsiteY57" fmla="*/ 2869937 h 3771061"/>
              <a:gd name="connsiteX58" fmla="*/ 5380669 w 6898573"/>
              <a:gd name="connsiteY58" fmla="*/ 2924801 h 3771061"/>
              <a:gd name="connsiteX59" fmla="*/ 5426389 w 6898573"/>
              <a:gd name="connsiteY59" fmla="*/ 2943089 h 3771061"/>
              <a:gd name="connsiteX60" fmla="*/ 5462965 w 6898573"/>
              <a:gd name="connsiteY60" fmla="*/ 2961377 h 3771061"/>
              <a:gd name="connsiteX61" fmla="*/ 5481253 w 6898573"/>
              <a:gd name="connsiteY61" fmla="*/ 3016241 h 3771061"/>
              <a:gd name="connsiteX62" fmla="*/ 5536117 w 6898573"/>
              <a:gd name="connsiteY62" fmla="*/ 3034529 h 3771061"/>
              <a:gd name="connsiteX63" fmla="*/ 5554405 w 6898573"/>
              <a:gd name="connsiteY63" fmla="*/ 3061961 h 3771061"/>
              <a:gd name="connsiteX64" fmla="*/ 5563549 w 6898573"/>
              <a:gd name="connsiteY64" fmla="*/ 3107681 h 3771061"/>
              <a:gd name="connsiteX65" fmla="*/ 5654989 w 6898573"/>
              <a:gd name="connsiteY65" fmla="*/ 3208265 h 3771061"/>
              <a:gd name="connsiteX66" fmla="*/ 5746429 w 6898573"/>
              <a:gd name="connsiteY66" fmla="*/ 3272273 h 3771061"/>
              <a:gd name="connsiteX67" fmla="*/ 5783005 w 6898573"/>
              <a:gd name="connsiteY67" fmla="*/ 3299705 h 3771061"/>
              <a:gd name="connsiteX68" fmla="*/ 5837869 w 6898573"/>
              <a:gd name="connsiteY68" fmla="*/ 3336281 h 3771061"/>
              <a:gd name="connsiteX69" fmla="*/ 5874445 w 6898573"/>
              <a:gd name="connsiteY69" fmla="*/ 3363713 h 3771061"/>
              <a:gd name="connsiteX70" fmla="*/ 5901877 w 6898573"/>
              <a:gd name="connsiteY70" fmla="*/ 3391145 h 3771061"/>
              <a:gd name="connsiteX71" fmla="*/ 5984173 w 6898573"/>
              <a:gd name="connsiteY71" fmla="*/ 3446009 h 3771061"/>
              <a:gd name="connsiteX72" fmla="*/ 6020749 w 6898573"/>
              <a:gd name="connsiteY72" fmla="*/ 3482585 h 3771061"/>
              <a:gd name="connsiteX73" fmla="*/ 6130477 w 6898573"/>
              <a:gd name="connsiteY73" fmla="*/ 3546593 h 3771061"/>
              <a:gd name="connsiteX74" fmla="*/ 6221917 w 6898573"/>
              <a:gd name="connsiteY74" fmla="*/ 3619745 h 3771061"/>
              <a:gd name="connsiteX75" fmla="*/ 6331645 w 6898573"/>
              <a:gd name="connsiteY75" fmla="*/ 3656321 h 3771061"/>
              <a:gd name="connsiteX76" fmla="*/ 6395653 w 6898573"/>
              <a:gd name="connsiteY76" fmla="*/ 3683753 h 3771061"/>
              <a:gd name="connsiteX77" fmla="*/ 6523669 w 6898573"/>
              <a:gd name="connsiteY77" fmla="*/ 3720329 h 3771061"/>
              <a:gd name="connsiteX78" fmla="*/ 6642541 w 6898573"/>
              <a:gd name="connsiteY78" fmla="*/ 3766049 h 3771061"/>
              <a:gd name="connsiteX79" fmla="*/ 6898573 w 6898573"/>
              <a:gd name="connsiteY79" fmla="*/ 3766049 h 377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6898573" h="3771061">
                <a:moveTo>
                  <a:pt x="22285" y="7865"/>
                </a:moveTo>
                <a:cubicBezTo>
                  <a:pt x="105195" y="90775"/>
                  <a:pt x="0" y="0"/>
                  <a:pt x="177733" y="62729"/>
                </a:cubicBezTo>
                <a:cubicBezTo>
                  <a:pt x="193992" y="68468"/>
                  <a:pt x="200515" y="88960"/>
                  <a:pt x="214309" y="99305"/>
                </a:cubicBezTo>
                <a:cubicBezTo>
                  <a:pt x="237313" y="116558"/>
                  <a:pt x="267128" y="124692"/>
                  <a:pt x="287461" y="145025"/>
                </a:cubicBezTo>
                <a:cubicBezTo>
                  <a:pt x="296605" y="154169"/>
                  <a:pt x="306614" y="162523"/>
                  <a:pt x="314893" y="172457"/>
                </a:cubicBezTo>
                <a:cubicBezTo>
                  <a:pt x="321928" y="180900"/>
                  <a:pt x="324837" y="192737"/>
                  <a:pt x="333181" y="199889"/>
                </a:cubicBezTo>
                <a:cubicBezTo>
                  <a:pt x="346675" y="211455"/>
                  <a:pt x="364872" y="216410"/>
                  <a:pt x="378901" y="227321"/>
                </a:cubicBezTo>
                <a:cubicBezTo>
                  <a:pt x="392511" y="237907"/>
                  <a:pt x="400973" y="254573"/>
                  <a:pt x="415477" y="263897"/>
                </a:cubicBezTo>
                <a:cubicBezTo>
                  <a:pt x="444142" y="282325"/>
                  <a:pt x="480738" y="287801"/>
                  <a:pt x="506917" y="309617"/>
                </a:cubicBezTo>
                <a:cubicBezTo>
                  <a:pt x="579246" y="369891"/>
                  <a:pt x="556468" y="351954"/>
                  <a:pt x="644077" y="419345"/>
                </a:cubicBezTo>
                <a:cubicBezTo>
                  <a:pt x="656157" y="428637"/>
                  <a:pt x="667973" y="438323"/>
                  <a:pt x="680653" y="446777"/>
                </a:cubicBezTo>
                <a:cubicBezTo>
                  <a:pt x="689797" y="452873"/>
                  <a:pt x="699642" y="458030"/>
                  <a:pt x="708085" y="465065"/>
                </a:cubicBezTo>
                <a:cubicBezTo>
                  <a:pt x="718019" y="473344"/>
                  <a:pt x="724428" y="485844"/>
                  <a:pt x="735517" y="492497"/>
                </a:cubicBezTo>
                <a:cubicBezTo>
                  <a:pt x="755422" y="504440"/>
                  <a:pt x="778189" y="510785"/>
                  <a:pt x="799525" y="519929"/>
                </a:cubicBezTo>
                <a:cubicBezTo>
                  <a:pt x="871304" y="591708"/>
                  <a:pt x="838427" y="567200"/>
                  <a:pt x="890965" y="602225"/>
                </a:cubicBezTo>
                <a:cubicBezTo>
                  <a:pt x="897061" y="611369"/>
                  <a:pt x="905172" y="619453"/>
                  <a:pt x="909253" y="629657"/>
                </a:cubicBezTo>
                <a:cubicBezTo>
                  <a:pt x="951867" y="736193"/>
                  <a:pt x="904680" y="659373"/>
                  <a:pt x="945829" y="721097"/>
                </a:cubicBezTo>
                <a:cubicBezTo>
                  <a:pt x="988280" y="975803"/>
                  <a:pt x="941477" y="730162"/>
                  <a:pt x="982405" y="885689"/>
                </a:cubicBezTo>
                <a:cubicBezTo>
                  <a:pt x="992754" y="925015"/>
                  <a:pt x="996977" y="965982"/>
                  <a:pt x="1009837" y="1004561"/>
                </a:cubicBezTo>
                <a:cubicBezTo>
                  <a:pt x="1018458" y="1030424"/>
                  <a:pt x="1046413" y="1077713"/>
                  <a:pt x="1046413" y="1077713"/>
                </a:cubicBezTo>
                <a:cubicBezTo>
                  <a:pt x="1052427" y="1110788"/>
                  <a:pt x="1071575" y="1223499"/>
                  <a:pt x="1082989" y="1260593"/>
                </a:cubicBezTo>
                <a:cubicBezTo>
                  <a:pt x="1089037" y="1280249"/>
                  <a:pt x="1120586" y="1328268"/>
                  <a:pt x="1128709" y="1342889"/>
                </a:cubicBezTo>
                <a:cubicBezTo>
                  <a:pt x="1135329" y="1354805"/>
                  <a:pt x="1139773" y="1367906"/>
                  <a:pt x="1146997" y="1379465"/>
                </a:cubicBezTo>
                <a:cubicBezTo>
                  <a:pt x="1170858" y="1417643"/>
                  <a:pt x="1196048" y="1437660"/>
                  <a:pt x="1229293" y="1470905"/>
                </a:cubicBezTo>
                <a:lnTo>
                  <a:pt x="1265869" y="1507481"/>
                </a:lnTo>
                <a:cubicBezTo>
                  <a:pt x="1281109" y="1522721"/>
                  <a:pt x="1294347" y="1540269"/>
                  <a:pt x="1311589" y="1553201"/>
                </a:cubicBezTo>
                <a:cubicBezTo>
                  <a:pt x="1428193" y="1640654"/>
                  <a:pt x="1245425" y="1504635"/>
                  <a:pt x="1403029" y="1617209"/>
                </a:cubicBezTo>
                <a:cubicBezTo>
                  <a:pt x="1449164" y="1650163"/>
                  <a:pt x="1486125" y="1700720"/>
                  <a:pt x="1540189" y="1717793"/>
                </a:cubicBezTo>
                <a:cubicBezTo>
                  <a:pt x="1598101" y="1736081"/>
                  <a:pt x="1656850" y="1751903"/>
                  <a:pt x="1713925" y="1772657"/>
                </a:cubicBezTo>
                <a:cubicBezTo>
                  <a:pt x="1747453" y="1784849"/>
                  <a:pt x="1780664" y="1797951"/>
                  <a:pt x="1814509" y="1809233"/>
                </a:cubicBezTo>
                <a:cubicBezTo>
                  <a:pt x="1844698" y="1819296"/>
                  <a:pt x="1876089" y="1825664"/>
                  <a:pt x="1905949" y="1836665"/>
                </a:cubicBezTo>
                <a:cubicBezTo>
                  <a:pt x="1934117" y="1847043"/>
                  <a:pt x="1958662" y="1868141"/>
                  <a:pt x="1988245" y="1873241"/>
                </a:cubicBezTo>
                <a:cubicBezTo>
                  <a:pt x="2048394" y="1883611"/>
                  <a:pt x="2110165" y="1879337"/>
                  <a:pt x="2171125" y="1882385"/>
                </a:cubicBezTo>
                <a:cubicBezTo>
                  <a:pt x="2346077" y="1921263"/>
                  <a:pt x="2153519" y="1883306"/>
                  <a:pt x="2436301" y="1909817"/>
                </a:cubicBezTo>
                <a:cubicBezTo>
                  <a:pt x="2845402" y="1948170"/>
                  <a:pt x="2208096" y="1905164"/>
                  <a:pt x="2674045" y="1955537"/>
                </a:cubicBezTo>
                <a:cubicBezTo>
                  <a:pt x="2743809" y="1963079"/>
                  <a:pt x="2814253" y="1961633"/>
                  <a:pt x="2884357" y="1964681"/>
                </a:cubicBezTo>
                <a:cubicBezTo>
                  <a:pt x="2920933" y="1970777"/>
                  <a:pt x="2957784" y="1975406"/>
                  <a:pt x="2994085" y="1982969"/>
                </a:cubicBezTo>
                <a:cubicBezTo>
                  <a:pt x="3030994" y="1990658"/>
                  <a:pt x="3066281" y="2006827"/>
                  <a:pt x="3103813" y="2010401"/>
                </a:cubicBezTo>
                <a:cubicBezTo>
                  <a:pt x="3194892" y="2019075"/>
                  <a:pt x="3286693" y="2016497"/>
                  <a:pt x="3378133" y="2019545"/>
                </a:cubicBezTo>
                <a:cubicBezTo>
                  <a:pt x="3431755" y="2032951"/>
                  <a:pt x="3522011" y="2057363"/>
                  <a:pt x="3579301" y="2065265"/>
                </a:cubicBezTo>
                <a:cubicBezTo>
                  <a:pt x="3636987" y="2073222"/>
                  <a:pt x="3695125" y="2077457"/>
                  <a:pt x="3753037" y="2083553"/>
                </a:cubicBezTo>
                <a:cubicBezTo>
                  <a:pt x="3777421" y="2095745"/>
                  <a:pt x="3801485" y="2108600"/>
                  <a:pt x="3826189" y="2120129"/>
                </a:cubicBezTo>
                <a:cubicBezTo>
                  <a:pt x="3847224" y="2129945"/>
                  <a:pt x="3869759" y="2136556"/>
                  <a:pt x="3890197" y="2147561"/>
                </a:cubicBezTo>
                <a:cubicBezTo>
                  <a:pt x="3909549" y="2157981"/>
                  <a:pt x="3926214" y="2172829"/>
                  <a:pt x="3945061" y="2184137"/>
                </a:cubicBezTo>
                <a:cubicBezTo>
                  <a:pt x="3978697" y="2204319"/>
                  <a:pt x="3997247" y="2207628"/>
                  <a:pt x="4036501" y="2220713"/>
                </a:cubicBezTo>
                <a:cubicBezTo>
                  <a:pt x="4048693" y="2229857"/>
                  <a:pt x="4061608" y="2238109"/>
                  <a:pt x="4073077" y="2248145"/>
                </a:cubicBezTo>
                <a:cubicBezTo>
                  <a:pt x="4086053" y="2259499"/>
                  <a:pt x="4096043" y="2274135"/>
                  <a:pt x="4109653" y="2284721"/>
                </a:cubicBezTo>
                <a:cubicBezTo>
                  <a:pt x="4123682" y="2295632"/>
                  <a:pt x="4140585" y="2302294"/>
                  <a:pt x="4155373" y="2312153"/>
                </a:cubicBezTo>
                <a:cubicBezTo>
                  <a:pt x="4168053" y="2320607"/>
                  <a:pt x="4179464" y="2330845"/>
                  <a:pt x="4191949" y="2339585"/>
                </a:cubicBezTo>
                <a:cubicBezTo>
                  <a:pt x="4209955" y="2352189"/>
                  <a:pt x="4229229" y="2362973"/>
                  <a:pt x="4246813" y="2376161"/>
                </a:cubicBezTo>
                <a:cubicBezTo>
                  <a:pt x="4275422" y="2397618"/>
                  <a:pt x="4333408" y="2453256"/>
                  <a:pt x="4365685" y="2467601"/>
                </a:cubicBezTo>
                <a:cubicBezTo>
                  <a:pt x="4424704" y="2493832"/>
                  <a:pt x="4493183" y="2498380"/>
                  <a:pt x="4548565" y="2531609"/>
                </a:cubicBezTo>
                <a:cubicBezTo>
                  <a:pt x="4719653" y="2634262"/>
                  <a:pt x="4561662" y="2548459"/>
                  <a:pt x="4722301" y="2613905"/>
                </a:cubicBezTo>
                <a:cubicBezTo>
                  <a:pt x="4777902" y="2636557"/>
                  <a:pt x="4829935" y="2668071"/>
                  <a:pt x="4886893" y="2687057"/>
                </a:cubicBezTo>
                <a:lnTo>
                  <a:pt x="5051485" y="2741921"/>
                </a:lnTo>
                <a:cubicBezTo>
                  <a:pt x="5078613" y="2764528"/>
                  <a:pt x="5127740" y="2808768"/>
                  <a:pt x="5161213" y="2824217"/>
                </a:cubicBezTo>
                <a:cubicBezTo>
                  <a:pt x="5181360" y="2833516"/>
                  <a:pt x="5204324" y="2835042"/>
                  <a:pt x="5225221" y="2842505"/>
                </a:cubicBezTo>
                <a:cubicBezTo>
                  <a:pt x="5247082" y="2850312"/>
                  <a:pt x="5268153" y="2860209"/>
                  <a:pt x="5289229" y="2869937"/>
                </a:cubicBezTo>
                <a:cubicBezTo>
                  <a:pt x="5476580" y="2956407"/>
                  <a:pt x="5239145" y="2846177"/>
                  <a:pt x="5380669" y="2924801"/>
                </a:cubicBezTo>
                <a:cubicBezTo>
                  <a:pt x="5395017" y="2932772"/>
                  <a:pt x="5411390" y="2936423"/>
                  <a:pt x="5426389" y="2943089"/>
                </a:cubicBezTo>
                <a:cubicBezTo>
                  <a:pt x="5438845" y="2948625"/>
                  <a:pt x="5450773" y="2955281"/>
                  <a:pt x="5462965" y="2961377"/>
                </a:cubicBezTo>
                <a:cubicBezTo>
                  <a:pt x="5469061" y="2979665"/>
                  <a:pt x="5467622" y="3002610"/>
                  <a:pt x="5481253" y="3016241"/>
                </a:cubicBezTo>
                <a:cubicBezTo>
                  <a:pt x="5494884" y="3029872"/>
                  <a:pt x="5519770" y="3024312"/>
                  <a:pt x="5536117" y="3034529"/>
                </a:cubicBezTo>
                <a:cubicBezTo>
                  <a:pt x="5545436" y="3040354"/>
                  <a:pt x="5548309" y="3052817"/>
                  <a:pt x="5554405" y="3061961"/>
                </a:cubicBezTo>
                <a:cubicBezTo>
                  <a:pt x="5557453" y="3077201"/>
                  <a:pt x="5557237" y="3093479"/>
                  <a:pt x="5563549" y="3107681"/>
                </a:cubicBezTo>
                <a:cubicBezTo>
                  <a:pt x="5574962" y="3133361"/>
                  <a:pt x="5647765" y="3202847"/>
                  <a:pt x="5654989" y="3208265"/>
                </a:cubicBezTo>
                <a:cubicBezTo>
                  <a:pt x="5740371" y="3272301"/>
                  <a:pt x="5633855" y="3193471"/>
                  <a:pt x="5746429" y="3272273"/>
                </a:cubicBezTo>
                <a:cubicBezTo>
                  <a:pt x="5758914" y="3281013"/>
                  <a:pt x="5770520" y="3290965"/>
                  <a:pt x="5783005" y="3299705"/>
                </a:cubicBezTo>
                <a:cubicBezTo>
                  <a:pt x="5801011" y="3312309"/>
                  <a:pt x="5819863" y="3323677"/>
                  <a:pt x="5837869" y="3336281"/>
                </a:cubicBezTo>
                <a:cubicBezTo>
                  <a:pt x="5850354" y="3345021"/>
                  <a:pt x="5862874" y="3353795"/>
                  <a:pt x="5874445" y="3363713"/>
                </a:cubicBezTo>
                <a:cubicBezTo>
                  <a:pt x="5884263" y="3372129"/>
                  <a:pt x="5891532" y="3383386"/>
                  <a:pt x="5901877" y="3391145"/>
                </a:cubicBezTo>
                <a:cubicBezTo>
                  <a:pt x="5971975" y="3443719"/>
                  <a:pt x="5923680" y="3393078"/>
                  <a:pt x="5984173" y="3446009"/>
                </a:cubicBezTo>
                <a:cubicBezTo>
                  <a:pt x="5997149" y="3457363"/>
                  <a:pt x="6006624" y="3472697"/>
                  <a:pt x="6020749" y="3482585"/>
                </a:cubicBezTo>
                <a:cubicBezTo>
                  <a:pt x="6155166" y="3576677"/>
                  <a:pt x="5994216" y="3437584"/>
                  <a:pt x="6130477" y="3546593"/>
                </a:cubicBezTo>
                <a:cubicBezTo>
                  <a:pt x="6177978" y="3584594"/>
                  <a:pt x="6158592" y="3591601"/>
                  <a:pt x="6221917" y="3619745"/>
                </a:cubicBezTo>
                <a:cubicBezTo>
                  <a:pt x="6257149" y="3635403"/>
                  <a:pt x="6296208" y="3641134"/>
                  <a:pt x="6331645" y="3656321"/>
                </a:cubicBezTo>
                <a:cubicBezTo>
                  <a:pt x="6352981" y="3665465"/>
                  <a:pt x="6373631" y="3676412"/>
                  <a:pt x="6395653" y="3683753"/>
                </a:cubicBezTo>
                <a:cubicBezTo>
                  <a:pt x="6437755" y="3697787"/>
                  <a:pt x="6482878" y="3702847"/>
                  <a:pt x="6523669" y="3720329"/>
                </a:cubicBezTo>
                <a:cubicBezTo>
                  <a:pt x="6536660" y="3725897"/>
                  <a:pt x="6622737" y="3764884"/>
                  <a:pt x="6642541" y="3766049"/>
                </a:cubicBezTo>
                <a:cubicBezTo>
                  <a:pt x="6727738" y="3771061"/>
                  <a:pt x="6813229" y="3766049"/>
                  <a:pt x="6898573" y="3766049"/>
                </a:cubicBezTo>
              </a:path>
            </a:pathLst>
          </a:cu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0" y="4857760"/>
            <a:ext cx="3286116" cy="1857388"/>
          </a:xfrm>
          <a:custGeom>
            <a:avLst/>
            <a:gdLst>
              <a:gd name="connsiteX0" fmla="*/ 22285 w 6898573"/>
              <a:gd name="connsiteY0" fmla="*/ 7865 h 3771061"/>
              <a:gd name="connsiteX1" fmla="*/ 177733 w 6898573"/>
              <a:gd name="connsiteY1" fmla="*/ 62729 h 3771061"/>
              <a:gd name="connsiteX2" fmla="*/ 214309 w 6898573"/>
              <a:gd name="connsiteY2" fmla="*/ 99305 h 3771061"/>
              <a:gd name="connsiteX3" fmla="*/ 287461 w 6898573"/>
              <a:gd name="connsiteY3" fmla="*/ 145025 h 3771061"/>
              <a:gd name="connsiteX4" fmla="*/ 314893 w 6898573"/>
              <a:gd name="connsiteY4" fmla="*/ 172457 h 3771061"/>
              <a:gd name="connsiteX5" fmla="*/ 333181 w 6898573"/>
              <a:gd name="connsiteY5" fmla="*/ 199889 h 3771061"/>
              <a:gd name="connsiteX6" fmla="*/ 378901 w 6898573"/>
              <a:gd name="connsiteY6" fmla="*/ 227321 h 3771061"/>
              <a:gd name="connsiteX7" fmla="*/ 415477 w 6898573"/>
              <a:gd name="connsiteY7" fmla="*/ 263897 h 3771061"/>
              <a:gd name="connsiteX8" fmla="*/ 506917 w 6898573"/>
              <a:gd name="connsiteY8" fmla="*/ 309617 h 3771061"/>
              <a:gd name="connsiteX9" fmla="*/ 644077 w 6898573"/>
              <a:gd name="connsiteY9" fmla="*/ 419345 h 3771061"/>
              <a:gd name="connsiteX10" fmla="*/ 680653 w 6898573"/>
              <a:gd name="connsiteY10" fmla="*/ 446777 h 3771061"/>
              <a:gd name="connsiteX11" fmla="*/ 708085 w 6898573"/>
              <a:gd name="connsiteY11" fmla="*/ 465065 h 3771061"/>
              <a:gd name="connsiteX12" fmla="*/ 735517 w 6898573"/>
              <a:gd name="connsiteY12" fmla="*/ 492497 h 3771061"/>
              <a:gd name="connsiteX13" fmla="*/ 799525 w 6898573"/>
              <a:gd name="connsiteY13" fmla="*/ 519929 h 3771061"/>
              <a:gd name="connsiteX14" fmla="*/ 890965 w 6898573"/>
              <a:gd name="connsiteY14" fmla="*/ 602225 h 3771061"/>
              <a:gd name="connsiteX15" fmla="*/ 909253 w 6898573"/>
              <a:gd name="connsiteY15" fmla="*/ 629657 h 3771061"/>
              <a:gd name="connsiteX16" fmla="*/ 945829 w 6898573"/>
              <a:gd name="connsiteY16" fmla="*/ 721097 h 3771061"/>
              <a:gd name="connsiteX17" fmla="*/ 982405 w 6898573"/>
              <a:gd name="connsiteY17" fmla="*/ 885689 h 3771061"/>
              <a:gd name="connsiteX18" fmla="*/ 1009837 w 6898573"/>
              <a:gd name="connsiteY18" fmla="*/ 1004561 h 3771061"/>
              <a:gd name="connsiteX19" fmla="*/ 1046413 w 6898573"/>
              <a:gd name="connsiteY19" fmla="*/ 1077713 h 3771061"/>
              <a:gd name="connsiteX20" fmla="*/ 1082989 w 6898573"/>
              <a:gd name="connsiteY20" fmla="*/ 1260593 h 3771061"/>
              <a:gd name="connsiteX21" fmla="*/ 1128709 w 6898573"/>
              <a:gd name="connsiteY21" fmla="*/ 1342889 h 3771061"/>
              <a:gd name="connsiteX22" fmla="*/ 1146997 w 6898573"/>
              <a:gd name="connsiteY22" fmla="*/ 1379465 h 3771061"/>
              <a:gd name="connsiteX23" fmla="*/ 1229293 w 6898573"/>
              <a:gd name="connsiteY23" fmla="*/ 1470905 h 3771061"/>
              <a:gd name="connsiteX24" fmla="*/ 1265869 w 6898573"/>
              <a:gd name="connsiteY24" fmla="*/ 1507481 h 3771061"/>
              <a:gd name="connsiteX25" fmla="*/ 1311589 w 6898573"/>
              <a:gd name="connsiteY25" fmla="*/ 1553201 h 3771061"/>
              <a:gd name="connsiteX26" fmla="*/ 1403029 w 6898573"/>
              <a:gd name="connsiteY26" fmla="*/ 1617209 h 3771061"/>
              <a:gd name="connsiteX27" fmla="*/ 1540189 w 6898573"/>
              <a:gd name="connsiteY27" fmla="*/ 1717793 h 3771061"/>
              <a:gd name="connsiteX28" fmla="*/ 1713925 w 6898573"/>
              <a:gd name="connsiteY28" fmla="*/ 1772657 h 3771061"/>
              <a:gd name="connsiteX29" fmla="*/ 1814509 w 6898573"/>
              <a:gd name="connsiteY29" fmla="*/ 1809233 h 3771061"/>
              <a:gd name="connsiteX30" fmla="*/ 1905949 w 6898573"/>
              <a:gd name="connsiteY30" fmla="*/ 1836665 h 3771061"/>
              <a:gd name="connsiteX31" fmla="*/ 1988245 w 6898573"/>
              <a:gd name="connsiteY31" fmla="*/ 1873241 h 3771061"/>
              <a:gd name="connsiteX32" fmla="*/ 2171125 w 6898573"/>
              <a:gd name="connsiteY32" fmla="*/ 1882385 h 3771061"/>
              <a:gd name="connsiteX33" fmla="*/ 2436301 w 6898573"/>
              <a:gd name="connsiteY33" fmla="*/ 1909817 h 3771061"/>
              <a:gd name="connsiteX34" fmla="*/ 2674045 w 6898573"/>
              <a:gd name="connsiteY34" fmla="*/ 1955537 h 3771061"/>
              <a:gd name="connsiteX35" fmla="*/ 2884357 w 6898573"/>
              <a:gd name="connsiteY35" fmla="*/ 1964681 h 3771061"/>
              <a:gd name="connsiteX36" fmla="*/ 2994085 w 6898573"/>
              <a:gd name="connsiteY36" fmla="*/ 1982969 h 3771061"/>
              <a:gd name="connsiteX37" fmla="*/ 3103813 w 6898573"/>
              <a:gd name="connsiteY37" fmla="*/ 2010401 h 3771061"/>
              <a:gd name="connsiteX38" fmla="*/ 3378133 w 6898573"/>
              <a:gd name="connsiteY38" fmla="*/ 2019545 h 3771061"/>
              <a:gd name="connsiteX39" fmla="*/ 3579301 w 6898573"/>
              <a:gd name="connsiteY39" fmla="*/ 2065265 h 3771061"/>
              <a:gd name="connsiteX40" fmla="*/ 3753037 w 6898573"/>
              <a:gd name="connsiteY40" fmla="*/ 2083553 h 3771061"/>
              <a:gd name="connsiteX41" fmla="*/ 3826189 w 6898573"/>
              <a:gd name="connsiteY41" fmla="*/ 2120129 h 3771061"/>
              <a:gd name="connsiteX42" fmla="*/ 3890197 w 6898573"/>
              <a:gd name="connsiteY42" fmla="*/ 2147561 h 3771061"/>
              <a:gd name="connsiteX43" fmla="*/ 3945061 w 6898573"/>
              <a:gd name="connsiteY43" fmla="*/ 2184137 h 3771061"/>
              <a:gd name="connsiteX44" fmla="*/ 4036501 w 6898573"/>
              <a:gd name="connsiteY44" fmla="*/ 2220713 h 3771061"/>
              <a:gd name="connsiteX45" fmla="*/ 4073077 w 6898573"/>
              <a:gd name="connsiteY45" fmla="*/ 2248145 h 3771061"/>
              <a:gd name="connsiteX46" fmla="*/ 4109653 w 6898573"/>
              <a:gd name="connsiteY46" fmla="*/ 2284721 h 3771061"/>
              <a:gd name="connsiteX47" fmla="*/ 4155373 w 6898573"/>
              <a:gd name="connsiteY47" fmla="*/ 2312153 h 3771061"/>
              <a:gd name="connsiteX48" fmla="*/ 4191949 w 6898573"/>
              <a:gd name="connsiteY48" fmla="*/ 2339585 h 3771061"/>
              <a:gd name="connsiteX49" fmla="*/ 4246813 w 6898573"/>
              <a:gd name="connsiteY49" fmla="*/ 2376161 h 3771061"/>
              <a:gd name="connsiteX50" fmla="*/ 4365685 w 6898573"/>
              <a:gd name="connsiteY50" fmla="*/ 2467601 h 3771061"/>
              <a:gd name="connsiteX51" fmla="*/ 4548565 w 6898573"/>
              <a:gd name="connsiteY51" fmla="*/ 2531609 h 3771061"/>
              <a:gd name="connsiteX52" fmla="*/ 4722301 w 6898573"/>
              <a:gd name="connsiteY52" fmla="*/ 2613905 h 3771061"/>
              <a:gd name="connsiteX53" fmla="*/ 4886893 w 6898573"/>
              <a:gd name="connsiteY53" fmla="*/ 2687057 h 3771061"/>
              <a:gd name="connsiteX54" fmla="*/ 5051485 w 6898573"/>
              <a:gd name="connsiteY54" fmla="*/ 2741921 h 3771061"/>
              <a:gd name="connsiteX55" fmla="*/ 5161213 w 6898573"/>
              <a:gd name="connsiteY55" fmla="*/ 2824217 h 3771061"/>
              <a:gd name="connsiteX56" fmla="*/ 5225221 w 6898573"/>
              <a:gd name="connsiteY56" fmla="*/ 2842505 h 3771061"/>
              <a:gd name="connsiteX57" fmla="*/ 5289229 w 6898573"/>
              <a:gd name="connsiteY57" fmla="*/ 2869937 h 3771061"/>
              <a:gd name="connsiteX58" fmla="*/ 5380669 w 6898573"/>
              <a:gd name="connsiteY58" fmla="*/ 2924801 h 3771061"/>
              <a:gd name="connsiteX59" fmla="*/ 5426389 w 6898573"/>
              <a:gd name="connsiteY59" fmla="*/ 2943089 h 3771061"/>
              <a:gd name="connsiteX60" fmla="*/ 5462965 w 6898573"/>
              <a:gd name="connsiteY60" fmla="*/ 2961377 h 3771061"/>
              <a:gd name="connsiteX61" fmla="*/ 5481253 w 6898573"/>
              <a:gd name="connsiteY61" fmla="*/ 3016241 h 3771061"/>
              <a:gd name="connsiteX62" fmla="*/ 5536117 w 6898573"/>
              <a:gd name="connsiteY62" fmla="*/ 3034529 h 3771061"/>
              <a:gd name="connsiteX63" fmla="*/ 5554405 w 6898573"/>
              <a:gd name="connsiteY63" fmla="*/ 3061961 h 3771061"/>
              <a:gd name="connsiteX64" fmla="*/ 5563549 w 6898573"/>
              <a:gd name="connsiteY64" fmla="*/ 3107681 h 3771061"/>
              <a:gd name="connsiteX65" fmla="*/ 5654989 w 6898573"/>
              <a:gd name="connsiteY65" fmla="*/ 3208265 h 3771061"/>
              <a:gd name="connsiteX66" fmla="*/ 5746429 w 6898573"/>
              <a:gd name="connsiteY66" fmla="*/ 3272273 h 3771061"/>
              <a:gd name="connsiteX67" fmla="*/ 5783005 w 6898573"/>
              <a:gd name="connsiteY67" fmla="*/ 3299705 h 3771061"/>
              <a:gd name="connsiteX68" fmla="*/ 5837869 w 6898573"/>
              <a:gd name="connsiteY68" fmla="*/ 3336281 h 3771061"/>
              <a:gd name="connsiteX69" fmla="*/ 5874445 w 6898573"/>
              <a:gd name="connsiteY69" fmla="*/ 3363713 h 3771061"/>
              <a:gd name="connsiteX70" fmla="*/ 5901877 w 6898573"/>
              <a:gd name="connsiteY70" fmla="*/ 3391145 h 3771061"/>
              <a:gd name="connsiteX71" fmla="*/ 5984173 w 6898573"/>
              <a:gd name="connsiteY71" fmla="*/ 3446009 h 3771061"/>
              <a:gd name="connsiteX72" fmla="*/ 6020749 w 6898573"/>
              <a:gd name="connsiteY72" fmla="*/ 3482585 h 3771061"/>
              <a:gd name="connsiteX73" fmla="*/ 6130477 w 6898573"/>
              <a:gd name="connsiteY73" fmla="*/ 3546593 h 3771061"/>
              <a:gd name="connsiteX74" fmla="*/ 6221917 w 6898573"/>
              <a:gd name="connsiteY74" fmla="*/ 3619745 h 3771061"/>
              <a:gd name="connsiteX75" fmla="*/ 6331645 w 6898573"/>
              <a:gd name="connsiteY75" fmla="*/ 3656321 h 3771061"/>
              <a:gd name="connsiteX76" fmla="*/ 6395653 w 6898573"/>
              <a:gd name="connsiteY76" fmla="*/ 3683753 h 3771061"/>
              <a:gd name="connsiteX77" fmla="*/ 6523669 w 6898573"/>
              <a:gd name="connsiteY77" fmla="*/ 3720329 h 3771061"/>
              <a:gd name="connsiteX78" fmla="*/ 6642541 w 6898573"/>
              <a:gd name="connsiteY78" fmla="*/ 3766049 h 3771061"/>
              <a:gd name="connsiteX79" fmla="*/ 6898573 w 6898573"/>
              <a:gd name="connsiteY79" fmla="*/ 3766049 h 377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6898573" h="3771061">
                <a:moveTo>
                  <a:pt x="22285" y="7865"/>
                </a:moveTo>
                <a:cubicBezTo>
                  <a:pt x="105195" y="90775"/>
                  <a:pt x="0" y="0"/>
                  <a:pt x="177733" y="62729"/>
                </a:cubicBezTo>
                <a:cubicBezTo>
                  <a:pt x="193992" y="68468"/>
                  <a:pt x="200515" y="88960"/>
                  <a:pt x="214309" y="99305"/>
                </a:cubicBezTo>
                <a:cubicBezTo>
                  <a:pt x="237313" y="116558"/>
                  <a:pt x="267128" y="124692"/>
                  <a:pt x="287461" y="145025"/>
                </a:cubicBezTo>
                <a:cubicBezTo>
                  <a:pt x="296605" y="154169"/>
                  <a:pt x="306614" y="162523"/>
                  <a:pt x="314893" y="172457"/>
                </a:cubicBezTo>
                <a:cubicBezTo>
                  <a:pt x="321928" y="180900"/>
                  <a:pt x="324837" y="192737"/>
                  <a:pt x="333181" y="199889"/>
                </a:cubicBezTo>
                <a:cubicBezTo>
                  <a:pt x="346675" y="211455"/>
                  <a:pt x="364872" y="216410"/>
                  <a:pt x="378901" y="227321"/>
                </a:cubicBezTo>
                <a:cubicBezTo>
                  <a:pt x="392511" y="237907"/>
                  <a:pt x="400973" y="254573"/>
                  <a:pt x="415477" y="263897"/>
                </a:cubicBezTo>
                <a:cubicBezTo>
                  <a:pt x="444142" y="282325"/>
                  <a:pt x="480738" y="287801"/>
                  <a:pt x="506917" y="309617"/>
                </a:cubicBezTo>
                <a:cubicBezTo>
                  <a:pt x="579246" y="369891"/>
                  <a:pt x="556468" y="351954"/>
                  <a:pt x="644077" y="419345"/>
                </a:cubicBezTo>
                <a:cubicBezTo>
                  <a:pt x="656157" y="428637"/>
                  <a:pt x="667973" y="438323"/>
                  <a:pt x="680653" y="446777"/>
                </a:cubicBezTo>
                <a:cubicBezTo>
                  <a:pt x="689797" y="452873"/>
                  <a:pt x="699642" y="458030"/>
                  <a:pt x="708085" y="465065"/>
                </a:cubicBezTo>
                <a:cubicBezTo>
                  <a:pt x="718019" y="473344"/>
                  <a:pt x="724428" y="485844"/>
                  <a:pt x="735517" y="492497"/>
                </a:cubicBezTo>
                <a:cubicBezTo>
                  <a:pt x="755422" y="504440"/>
                  <a:pt x="778189" y="510785"/>
                  <a:pt x="799525" y="519929"/>
                </a:cubicBezTo>
                <a:cubicBezTo>
                  <a:pt x="871304" y="591708"/>
                  <a:pt x="838427" y="567200"/>
                  <a:pt x="890965" y="602225"/>
                </a:cubicBezTo>
                <a:cubicBezTo>
                  <a:pt x="897061" y="611369"/>
                  <a:pt x="905172" y="619453"/>
                  <a:pt x="909253" y="629657"/>
                </a:cubicBezTo>
                <a:cubicBezTo>
                  <a:pt x="951867" y="736193"/>
                  <a:pt x="904680" y="659373"/>
                  <a:pt x="945829" y="721097"/>
                </a:cubicBezTo>
                <a:cubicBezTo>
                  <a:pt x="988280" y="975803"/>
                  <a:pt x="941477" y="730162"/>
                  <a:pt x="982405" y="885689"/>
                </a:cubicBezTo>
                <a:cubicBezTo>
                  <a:pt x="992754" y="925015"/>
                  <a:pt x="996977" y="965982"/>
                  <a:pt x="1009837" y="1004561"/>
                </a:cubicBezTo>
                <a:cubicBezTo>
                  <a:pt x="1018458" y="1030424"/>
                  <a:pt x="1046413" y="1077713"/>
                  <a:pt x="1046413" y="1077713"/>
                </a:cubicBezTo>
                <a:cubicBezTo>
                  <a:pt x="1052427" y="1110788"/>
                  <a:pt x="1071575" y="1223499"/>
                  <a:pt x="1082989" y="1260593"/>
                </a:cubicBezTo>
                <a:cubicBezTo>
                  <a:pt x="1089037" y="1280249"/>
                  <a:pt x="1120586" y="1328268"/>
                  <a:pt x="1128709" y="1342889"/>
                </a:cubicBezTo>
                <a:cubicBezTo>
                  <a:pt x="1135329" y="1354805"/>
                  <a:pt x="1139773" y="1367906"/>
                  <a:pt x="1146997" y="1379465"/>
                </a:cubicBezTo>
                <a:cubicBezTo>
                  <a:pt x="1170858" y="1417643"/>
                  <a:pt x="1196048" y="1437660"/>
                  <a:pt x="1229293" y="1470905"/>
                </a:cubicBezTo>
                <a:lnTo>
                  <a:pt x="1265869" y="1507481"/>
                </a:lnTo>
                <a:cubicBezTo>
                  <a:pt x="1281109" y="1522721"/>
                  <a:pt x="1294347" y="1540269"/>
                  <a:pt x="1311589" y="1553201"/>
                </a:cubicBezTo>
                <a:cubicBezTo>
                  <a:pt x="1428193" y="1640654"/>
                  <a:pt x="1245425" y="1504635"/>
                  <a:pt x="1403029" y="1617209"/>
                </a:cubicBezTo>
                <a:cubicBezTo>
                  <a:pt x="1449164" y="1650163"/>
                  <a:pt x="1486125" y="1700720"/>
                  <a:pt x="1540189" y="1717793"/>
                </a:cubicBezTo>
                <a:cubicBezTo>
                  <a:pt x="1598101" y="1736081"/>
                  <a:pt x="1656850" y="1751903"/>
                  <a:pt x="1713925" y="1772657"/>
                </a:cubicBezTo>
                <a:cubicBezTo>
                  <a:pt x="1747453" y="1784849"/>
                  <a:pt x="1780664" y="1797951"/>
                  <a:pt x="1814509" y="1809233"/>
                </a:cubicBezTo>
                <a:cubicBezTo>
                  <a:pt x="1844698" y="1819296"/>
                  <a:pt x="1876089" y="1825664"/>
                  <a:pt x="1905949" y="1836665"/>
                </a:cubicBezTo>
                <a:cubicBezTo>
                  <a:pt x="1934117" y="1847043"/>
                  <a:pt x="1958662" y="1868141"/>
                  <a:pt x="1988245" y="1873241"/>
                </a:cubicBezTo>
                <a:cubicBezTo>
                  <a:pt x="2048394" y="1883611"/>
                  <a:pt x="2110165" y="1879337"/>
                  <a:pt x="2171125" y="1882385"/>
                </a:cubicBezTo>
                <a:cubicBezTo>
                  <a:pt x="2346077" y="1921263"/>
                  <a:pt x="2153519" y="1883306"/>
                  <a:pt x="2436301" y="1909817"/>
                </a:cubicBezTo>
                <a:cubicBezTo>
                  <a:pt x="2845402" y="1948170"/>
                  <a:pt x="2208096" y="1905164"/>
                  <a:pt x="2674045" y="1955537"/>
                </a:cubicBezTo>
                <a:cubicBezTo>
                  <a:pt x="2743809" y="1963079"/>
                  <a:pt x="2814253" y="1961633"/>
                  <a:pt x="2884357" y="1964681"/>
                </a:cubicBezTo>
                <a:cubicBezTo>
                  <a:pt x="2920933" y="1970777"/>
                  <a:pt x="2957784" y="1975406"/>
                  <a:pt x="2994085" y="1982969"/>
                </a:cubicBezTo>
                <a:cubicBezTo>
                  <a:pt x="3030994" y="1990658"/>
                  <a:pt x="3066281" y="2006827"/>
                  <a:pt x="3103813" y="2010401"/>
                </a:cubicBezTo>
                <a:cubicBezTo>
                  <a:pt x="3194892" y="2019075"/>
                  <a:pt x="3286693" y="2016497"/>
                  <a:pt x="3378133" y="2019545"/>
                </a:cubicBezTo>
                <a:cubicBezTo>
                  <a:pt x="3431755" y="2032951"/>
                  <a:pt x="3522011" y="2057363"/>
                  <a:pt x="3579301" y="2065265"/>
                </a:cubicBezTo>
                <a:cubicBezTo>
                  <a:pt x="3636987" y="2073222"/>
                  <a:pt x="3695125" y="2077457"/>
                  <a:pt x="3753037" y="2083553"/>
                </a:cubicBezTo>
                <a:cubicBezTo>
                  <a:pt x="3777421" y="2095745"/>
                  <a:pt x="3801485" y="2108600"/>
                  <a:pt x="3826189" y="2120129"/>
                </a:cubicBezTo>
                <a:cubicBezTo>
                  <a:pt x="3847224" y="2129945"/>
                  <a:pt x="3869759" y="2136556"/>
                  <a:pt x="3890197" y="2147561"/>
                </a:cubicBezTo>
                <a:cubicBezTo>
                  <a:pt x="3909549" y="2157981"/>
                  <a:pt x="3926214" y="2172829"/>
                  <a:pt x="3945061" y="2184137"/>
                </a:cubicBezTo>
                <a:cubicBezTo>
                  <a:pt x="3978697" y="2204319"/>
                  <a:pt x="3997247" y="2207628"/>
                  <a:pt x="4036501" y="2220713"/>
                </a:cubicBezTo>
                <a:cubicBezTo>
                  <a:pt x="4048693" y="2229857"/>
                  <a:pt x="4061608" y="2238109"/>
                  <a:pt x="4073077" y="2248145"/>
                </a:cubicBezTo>
                <a:cubicBezTo>
                  <a:pt x="4086053" y="2259499"/>
                  <a:pt x="4096043" y="2274135"/>
                  <a:pt x="4109653" y="2284721"/>
                </a:cubicBezTo>
                <a:cubicBezTo>
                  <a:pt x="4123682" y="2295632"/>
                  <a:pt x="4140585" y="2302294"/>
                  <a:pt x="4155373" y="2312153"/>
                </a:cubicBezTo>
                <a:cubicBezTo>
                  <a:pt x="4168053" y="2320607"/>
                  <a:pt x="4179464" y="2330845"/>
                  <a:pt x="4191949" y="2339585"/>
                </a:cubicBezTo>
                <a:cubicBezTo>
                  <a:pt x="4209955" y="2352189"/>
                  <a:pt x="4229229" y="2362973"/>
                  <a:pt x="4246813" y="2376161"/>
                </a:cubicBezTo>
                <a:cubicBezTo>
                  <a:pt x="4275422" y="2397618"/>
                  <a:pt x="4333408" y="2453256"/>
                  <a:pt x="4365685" y="2467601"/>
                </a:cubicBezTo>
                <a:cubicBezTo>
                  <a:pt x="4424704" y="2493832"/>
                  <a:pt x="4493183" y="2498380"/>
                  <a:pt x="4548565" y="2531609"/>
                </a:cubicBezTo>
                <a:cubicBezTo>
                  <a:pt x="4719653" y="2634262"/>
                  <a:pt x="4561662" y="2548459"/>
                  <a:pt x="4722301" y="2613905"/>
                </a:cubicBezTo>
                <a:cubicBezTo>
                  <a:pt x="4777902" y="2636557"/>
                  <a:pt x="4829935" y="2668071"/>
                  <a:pt x="4886893" y="2687057"/>
                </a:cubicBezTo>
                <a:lnTo>
                  <a:pt x="5051485" y="2741921"/>
                </a:lnTo>
                <a:cubicBezTo>
                  <a:pt x="5078613" y="2764528"/>
                  <a:pt x="5127740" y="2808768"/>
                  <a:pt x="5161213" y="2824217"/>
                </a:cubicBezTo>
                <a:cubicBezTo>
                  <a:pt x="5181360" y="2833516"/>
                  <a:pt x="5204324" y="2835042"/>
                  <a:pt x="5225221" y="2842505"/>
                </a:cubicBezTo>
                <a:cubicBezTo>
                  <a:pt x="5247082" y="2850312"/>
                  <a:pt x="5268153" y="2860209"/>
                  <a:pt x="5289229" y="2869937"/>
                </a:cubicBezTo>
                <a:cubicBezTo>
                  <a:pt x="5476580" y="2956407"/>
                  <a:pt x="5239145" y="2846177"/>
                  <a:pt x="5380669" y="2924801"/>
                </a:cubicBezTo>
                <a:cubicBezTo>
                  <a:pt x="5395017" y="2932772"/>
                  <a:pt x="5411390" y="2936423"/>
                  <a:pt x="5426389" y="2943089"/>
                </a:cubicBezTo>
                <a:cubicBezTo>
                  <a:pt x="5438845" y="2948625"/>
                  <a:pt x="5450773" y="2955281"/>
                  <a:pt x="5462965" y="2961377"/>
                </a:cubicBezTo>
                <a:cubicBezTo>
                  <a:pt x="5469061" y="2979665"/>
                  <a:pt x="5467622" y="3002610"/>
                  <a:pt x="5481253" y="3016241"/>
                </a:cubicBezTo>
                <a:cubicBezTo>
                  <a:pt x="5494884" y="3029872"/>
                  <a:pt x="5519770" y="3024312"/>
                  <a:pt x="5536117" y="3034529"/>
                </a:cubicBezTo>
                <a:cubicBezTo>
                  <a:pt x="5545436" y="3040354"/>
                  <a:pt x="5548309" y="3052817"/>
                  <a:pt x="5554405" y="3061961"/>
                </a:cubicBezTo>
                <a:cubicBezTo>
                  <a:pt x="5557453" y="3077201"/>
                  <a:pt x="5557237" y="3093479"/>
                  <a:pt x="5563549" y="3107681"/>
                </a:cubicBezTo>
                <a:cubicBezTo>
                  <a:pt x="5574962" y="3133361"/>
                  <a:pt x="5647765" y="3202847"/>
                  <a:pt x="5654989" y="3208265"/>
                </a:cubicBezTo>
                <a:cubicBezTo>
                  <a:pt x="5740371" y="3272301"/>
                  <a:pt x="5633855" y="3193471"/>
                  <a:pt x="5746429" y="3272273"/>
                </a:cubicBezTo>
                <a:cubicBezTo>
                  <a:pt x="5758914" y="3281013"/>
                  <a:pt x="5770520" y="3290965"/>
                  <a:pt x="5783005" y="3299705"/>
                </a:cubicBezTo>
                <a:cubicBezTo>
                  <a:pt x="5801011" y="3312309"/>
                  <a:pt x="5819863" y="3323677"/>
                  <a:pt x="5837869" y="3336281"/>
                </a:cubicBezTo>
                <a:cubicBezTo>
                  <a:pt x="5850354" y="3345021"/>
                  <a:pt x="5862874" y="3353795"/>
                  <a:pt x="5874445" y="3363713"/>
                </a:cubicBezTo>
                <a:cubicBezTo>
                  <a:pt x="5884263" y="3372129"/>
                  <a:pt x="5891532" y="3383386"/>
                  <a:pt x="5901877" y="3391145"/>
                </a:cubicBezTo>
                <a:cubicBezTo>
                  <a:pt x="5971975" y="3443719"/>
                  <a:pt x="5923680" y="3393078"/>
                  <a:pt x="5984173" y="3446009"/>
                </a:cubicBezTo>
                <a:cubicBezTo>
                  <a:pt x="5997149" y="3457363"/>
                  <a:pt x="6006624" y="3472697"/>
                  <a:pt x="6020749" y="3482585"/>
                </a:cubicBezTo>
                <a:cubicBezTo>
                  <a:pt x="6155166" y="3576677"/>
                  <a:pt x="5994216" y="3437584"/>
                  <a:pt x="6130477" y="3546593"/>
                </a:cubicBezTo>
                <a:cubicBezTo>
                  <a:pt x="6177978" y="3584594"/>
                  <a:pt x="6158592" y="3591601"/>
                  <a:pt x="6221917" y="3619745"/>
                </a:cubicBezTo>
                <a:cubicBezTo>
                  <a:pt x="6257149" y="3635403"/>
                  <a:pt x="6296208" y="3641134"/>
                  <a:pt x="6331645" y="3656321"/>
                </a:cubicBezTo>
                <a:cubicBezTo>
                  <a:pt x="6352981" y="3665465"/>
                  <a:pt x="6373631" y="3676412"/>
                  <a:pt x="6395653" y="3683753"/>
                </a:cubicBezTo>
                <a:cubicBezTo>
                  <a:pt x="6437755" y="3697787"/>
                  <a:pt x="6482878" y="3702847"/>
                  <a:pt x="6523669" y="3720329"/>
                </a:cubicBezTo>
                <a:cubicBezTo>
                  <a:pt x="6536660" y="3725897"/>
                  <a:pt x="6622737" y="3764884"/>
                  <a:pt x="6642541" y="3766049"/>
                </a:cubicBezTo>
                <a:cubicBezTo>
                  <a:pt x="6727738" y="3771061"/>
                  <a:pt x="6813229" y="3766049"/>
                  <a:pt x="6898573" y="3766049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>
            <a:off x="-964445" y="4822041"/>
            <a:ext cx="3071834" cy="57150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535753" y="4107661"/>
            <a:ext cx="3214710" cy="8572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250133" y="2464587"/>
            <a:ext cx="2143140" cy="714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714480" y="4643446"/>
            <a:ext cx="3286148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5572132" y="1928802"/>
            <a:ext cx="142876" cy="12858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786842" y="3786190"/>
            <a:ext cx="142876" cy="12858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286512" y="1714488"/>
            <a:ext cx="142876" cy="12858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215206" y="3500438"/>
            <a:ext cx="142876" cy="12858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7215206" y="2214554"/>
            <a:ext cx="1643074" cy="164307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4000496" y="357166"/>
            <a:ext cx="1643074" cy="164307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4464843" y="2964653"/>
            <a:ext cx="3071834" cy="71438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6429388" y="4429132"/>
            <a:ext cx="3000396" cy="128588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дома!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dirty="0" smtClean="0">
                <a:solidFill>
                  <a:srgbClr val="FFC000"/>
                </a:solidFill>
              </a:rPr>
              <a:t>Какое открытие сделали?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00B050"/>
                </a:solidFill>
              </a:rPr>
              <a:t>Что было самым трудным?</a:t>
            </a:r>
          </a:p>
          <a:p>
            <a:pPr algn="ctr">
              <a:buNone/>
            </a:pPr>
            <a:r>
              <a:rPr lang="ru-RU" sz="5400" dirty="0" smtClean="0"/>
              <a:t>Всё ли получилось?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71604" y="1071546"/>
            <a:ext cx="6286544" cy="28575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 flipV="1">
            <a:off x="1500166" y="1000108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28662" y="5072074"/>
            <a:ext cx="7715304" cy="285752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 flipH="1" flipV="1">
            <a:off x="8501090" y="5286388"/>
            <a:ext cx="142876" cy="14287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1214422"/>
            <a:ext cx="3500462" cy="3786214"/>
          </a:xfrm>
          <a:prstGeom prst="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7030A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</TotalTime>
  <Words>38</Words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Летим в космос…</vt:lpstr>
      <vt:lpstr>Летим в космос…</vt:lpstr>
      <vt:lpstr>Летим в космос…</vt:lpstr>
      <vt:lpstr>Летим в космос…</vt:lpstr>
      <vt:lpstr>Слайд 5</vt:lpstr>
      <vt:lpstr>Мы дома!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Летим в космос…</dc:title>
  <cp:lastModifiedBy>Мама</cp:lastModifiedBy>
  <cp:revision>11</cp:revision>
  <dcterms:modified xsi:type="dcterms:W3CDTF">2013-01-09T11:48:43Z</dcterms:modified>
</cp:coreProperties>
</file>