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zadachu_ris_lodk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85728"/>
            <a:ext cx="8215369" cy="6000792"/>
          </a:xfrm>
          <a:prstGeom prst="rect">
            <a:avLst/>
          </a:prstGeom>
          <a:ln w="76200">
            <a:solidFill>
              <a:srgbClr val="C00000"/>
            </a:solidFill>
          </a:ln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1857356" y="3929066"/>
            <a:ext cx="2071702" cy="1588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071934" y="3929066"/>
            <a:ext cx="2643206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5750727" y="3964785"/>
            <a:ext cx="1000132" cy="92869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786050" y="4929198"/>
            <a:ext cx="3000396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1856562" y="3929860"/>
            <a:ext cx="1001720" cy="1000132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4679157" y="2107397"/>
            <a:ext cx="1000132" cy="7143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929058" y="1357298"/>
            <a:ext cx="1285884" cy="285752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2749537" y="2608257"/>
            <a:ext cx="2501918" cy="1588"/>
          </a:xfrm>
          <a:prstGeom prst="line">
            <a:avLst/>
          </a:prstGeom>
          <a:ln w="762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4071934" y="2573332"/>
            <a:ext cx="1214446" cy="28416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1214414" y="500042"/>
            <a:ext cx="7000924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429388" y="6000768"/>
            <a:ext cx="1785950" cy="214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1214414" y="5286388"/>
            <a:ext cx="55844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Упражнения в счёте.</a:t>
            </a:r>
            <a:endParaRPr lang="ru-RU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Сосчитай!</a:t>
            </a:r>
            <a:endParaRPr lang="ru-RU" sz="9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285984" y="3786190"/>
            <a:ext cx="142876" cy="1285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 flipH="1" flipV="1">
            <a:off x="785786" y="6126163"/>
            <a:ext cx="71438" cy="457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7286644" y="4071942"/>
            <a:ext cx="142876" cy="12858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857488" y="2285992"/>
            <a:ext cx="142876" cy="12858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357686" y="5572140"/>
            <a:ext cx="142876" cy="1285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428860" y="5072074"/>
            <a:ext cx="142876" cy="12858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214678" y="5500702"/>
            <a:ext cx="142876" cy="1285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929058" y="2857496"/>
            <a:ext cx="142876" cy="12858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000760" y="4929198"/>
            <a:ext cx="142876" cy="12858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357818" y="3357562"/>
            <a:ext cx="142876" cy="1285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708 0.03148 L 0.41979 -2.59259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8" y="-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059 -0.42986 C -0.51059 -0.54421 -0.43142 -0.6375 -0.3342 -0.6375 L 0.07344 -0.6375 C 0.17066 -0.6375 0.25 -0.54421 0.25 -0.42986 L 0.25 0.04305 C 0.25 0.1581 0.17066 0.25463 0.07344 0.25463 L -0.3342 0.25463 C -0.43142 0.25463 -0.51059 0.1581 -0.51059 0.04305 Z " pathEditMode="relative" rAng="0" ptsTypes="fFfFfFff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" y="2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357290" y="0"/>
            <a:ext cx="7143800" cy="557216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42844" y="1000108"/>
            <a:ext cx="7143800" cy="557216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928794" y="1357298"/>
            <a:ext cx="4857784" cy="3857652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 flipV="1">
            <a:off x="857224" y="857232"/>
            <a:ext cx="7000924" cy="435771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000628" y="1285860"/>
            <a:ext cx="2786082" cy="214314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1273520" y="738465"/>
            <a:ext cx="7513322" cy="5405179"/>
          </a:xfrm>
          <a:custGeom>
            <a:avLst/>
            <a:gdLst>
              <a:gd name="connsiteX0" fmla="*/ 109 w 5720965"/>
              <a:gd name="connsiteY0" fmla="*/ 350106 h 4660849"/>
              <a:gd name="connsiteX1" fmla="*/ 10994 w 5720965"/>
              <a:gd name="connsiteY1" fmla="*/ 317449 h 4660849"/>
              <a:gd name="connsiteX2" fmla="*/ 1382594 w 5720965"/>
              <a:gd name="connsiteY2" fmla="*/ 56192 h 4660849"/>
              <a:gd name="connsiteX3" fmla="*/ 1567651 w 5720965"/>
              <a:gd name="connsiteY3" fmla="*/ 143278 h 4660849"/>
              <a:gd name="connsiteX4" fmla="*/ 1600309 w 5720965"/>
              <a:gd name="connsiteY4" fmla="*/ 165049 h 4660849"/>
              <a:gd name="connsiteX5" fmla="*/ 1687394 w 5720965"/>
              <a:gd name="connsiteY5" fmla="*/ 263021 h 4660849"/>
              <a:gd name="connsiteX6" fmla="*/ 1763594 w 5720965"/>
              <a:gd name="connsiteY6" fmla="*/ 382764 h 4660849"/>
              <a:gd name="connsiteX7" fmla="*/ 1763594 w 5720965"/>
              <a:gd name="connsiteY7" fmla="*/ 676678 h 4660849"/>
              <a:gd name="connsiteX8" fmla="*/ 1752709 w 5720965"/>
              <a:gd name="connsiteY8" fmla="*/ 720221 h 4660849"/>
              <a:gd name="connsiteX9" fmla="*/ 1741823 w 5720965"/>
              <a:gd name="connsiteY9" fmla="*/ 796421 h 4660849"/>
              <a:gd name="connsiteX10" fmla="*/ 1687394 w 5720965"/>
              <a:gd name="connsiteY10" fmla="*/ 850849 h 4660849"/>
              <a:gd name="connsiteX11" fmla="*/ 1654737 w 5720965"/>
              <a:gd name="connsiteY11" fmla="*/ 905278 h 4660849"/>
              <a:gd name="connsiteX12" fmla="*/ 1589423 w 5720965"/>
              <a:gd name="connsiteY12" fmla="*/ 992364 h 4660849"/>
              <a:gd name="connsiteX13" fmla="*/ 1556766 w 5720965"/>
              <a:gd name="connsiteY13" fmla="*/ 1035906 h 4660849"/>
              <a:gd name="connsiteX14" fmla="*/ 1524109 w 5720965"/>
              <a:gd name="connsiteY14" fmla="*/ 1090335 h 4660849"/>
              <a:gd name="connsiteX15" fmla="*/ 1415251 w 5720965"/>
              <a:gd name="connsiteY15" fmla="*/ 1199192 h 4660849"/>
              <a:gd name="connsiteX16" fmla="*/ 1328166 w 5720965"/>
              <a:gd name="connsiteY16" fmla="*/ 1329821 h 4660849"/>
              <a:gd name="connsiteX17" fmla="*/ 1295509 w 5720965"/>
              <a:gd name="connsiteY17" fmla="*/ 1395135 h 4660849"/>
              <a:gd name="connsiteX18" fmla="*/ 1197537 w 5720965"/>
              <a:gd name="connsiteY18" fmla="*/ 1493106 h 4660849"/>
              <a:gd name="connsiteX19" fmla="*/ 1153994 w 5720965"/>
              <a:gd name="connsiteY19" fmla="*/ 1536649 h 4660849"/>
              <a:gd name="connsiteX20" fmla="*/ 1121337 w 5720965"/>
              <a:gd name="connsiteY20" fmla="*/ 1591078 h 4660849"/>
              <a:gd name="connsiteX21" fmla="*/ 1088680 w 5720965"/>
              <a:gd name="connsiteY21" fmla="*/ 1634621 h 4660849"/>
              <a:gd name="connsiteX22" fmla="*/ 1023366 w 5720965"/>
              <a:gd name="connsiteY22" fmla="*/ 1732592 h 4660849"/>
              <a:gd name="connsiteX23" fmla="*/ 1001594 w 5720965"/>
              <a:gd name="connsiteY23" fmla="*/ 1754364 h 4660849"/>
              <a:gd name="connsiteX24" fmla="*/ 947166 w 5720965"/>
              <a:gd name="connsiteY24" fmla="*/ 1830564 h 4660849"/>
              <a:gd name="connsiteX25" fmla="*/ 860080 w 5720965"/>
              <a:gd name="connsiteY25" fmla="*/ 1917649 h 4660849"/>
              <a:gd name="connsiteX26" fmla="*/ 838309 w 5720965"/>
              <a:gd name="connsiteY26" fmla="*/ 1939421 h 4660849"/>
              <a:gd name="connsiteX27" fmla="*/ 762109 w 5720965"/>
              <a:gd name="connsiteY27" fmla="*/ 2070049 h 4660849"/>
              <a:gd name="connsiteX28" fmla="*/ 740337 w 5720965"/>
              <a:gd name="connsiteY28" fmla="*/ 2102706 h 4660849"/>
              <a:gd name="connsiteX29" fmla="*/ 718566 w 5720965"/>
              <a:gd name="connsiteY29" fmla="*/ 2124478 h 4660849"/>
              <a:gd name="connsiteX30" fmla="*/ 685909 w 5720965"/>
              <a:gd name="connsiteY30" fmla="*/ 2200678 h 4660849"/>
              <a:gd name="connsiteX31" fmla="*/ 664137 w 5720965"/>
              <a:gd name="connsiteY31" fmla="*/ 2233335 h 4660849"/>
              <a:gd name="connsiteX32" fmla="*/ 642366 w 5720965"/>
              <a:gd name="connsiteY32" fmla="*/ 2440164 h 4660849"/>
              <a:gd name="connsiteX33" fmla="*/ 664137 w 5720965"/>
              <a:gd name="connsiteY33" fmla="*/ 2559906 h 4660849"/>
              <a:gd name="connsiteX34" fmla="*/ 696794 w 5720965"/>
              <a:gd name="connsiteY34" fmla="*/ 2581678 h 4660849"/>
              <a:gd name="connsiteX35" fmla="*/ 805651 w 5720965"/>
              <a:gd name="connsiteY35" fmla="*/ 2625221 h 4660849"/>
              <a:gd name="connsiteX36" fmla="*/ 2275223 w 5720965"/>
              <a:gd name="connsiteY36" fmla="*/ 2603449 h 4660849"/>
              <a:gd name="connsiteX37" fmla="*/ 2340537 w 5720965"/>
              <a:gd name="connsiteY37" fmla="*/ 2581678 h 4660849"/>
              <a:gd name="connsiteX38" fmla="*/ 2471166 w 5720965"/>
              <a:gd name="connsiteY38" fmla="*/ 2559906 h 4660849"/>
              <a:gd name="connsiteX39" fmla="*/ 2634451 w 5720965"/>
              <a:gd name="connsiteY39" fmla="*/ 2483706 h 4660849"/>
              <a:gd name="connsiteX40" fmla="*/ 2710651 w 5720965"/>
              <a:gd name="connsiteY40" fmla="*/ 2440164 h 4660849"/>
              <a:gd name="connsiteX41" fmla="*/ 2906594 w 5720965"/>
              <a:gd name="connsiteY41" fmla="*/ 2342192 h 4660849"/>
              <a:gd name="connsiteX42" fmla="*/ 3091651 w 5720965"/>
              <a:gd name="connsiteY42" fmla="*/ 2189792 h 4660849"/>
              <a:gd name="connsiteX43" fmla="*/ 3178737 w 5720965"/>
              <a:gd name="connsiteY43" fmla="*/ 2102706 h 4660849"/>
              <a:gd name="connsiteX44" fmla="*/ 3265823 w 5720965"/>
              <a:gd name="connsiteY44" fmla="*/ 1961192 h 4660849"/>
              <a:gd name="connsiteX45" fmla="*/ 3342023 w 5720965"/>
              <a:gd name="connsiteY45" fmla="*/ 1830564 h 4660849"/>
              <a:gd name="connsiteX46" fmla="*/ 3396451 w 5720965"/>
              <a:gd name="connsiteY46" fmla="*/ 1710821 h 4660849"/>
              <a:gd name="connsiteX47" fmla="*/ 3450880 w 5720965"/>
              <a:gd name="connsiteY47" fmla="*/ 1547535 h 4660849"/>
              <a:gd name="connsiteX48" fmla="*/ 3516194 w 5720965"/>
              <a:gd name="connsiteY48" fmla="*/ 1438678 h 4660849"/>
              <a:gd name="connsiteX49" fmla="*/ 3537966 w 5720965"/>
              <a:gd name="connsiteY49" fmla="*/ 1395135 h 4660849"/>
              <a:gd name="connsiteX50" fmla="*/ 3581509 w 5720965"/>
              <a:gd name="connsiteY50" fmla="*/ 1351592 h 4660849"/>
              <a:gd name="connsiteX51" fmla="*/ 3690366 w 5720965"/>
              <a:gd name="connsiteY51" fmla="*/ 1220964 h 4660849"/>
              <a:gd name="connsiteX52" fmla="*/ 3744794 w 5720965"/>
              <a:gd name="connsiteY52" fmla="*/ 1188306 h 4660849"/>
              <a:gd name="connsiteX53" fmla="*/ 3788337 w 5720965"/>
              <a:gd name="connsiteY53" fmla="*/ 1144764 h 4660849"/>
              <a:gd name="connsiteX54" fmla="*/ 3820994 w 5720965"/>
              <a:gd name="connsiteY54" fmla="*/ 1133878 h 4660849"/>
              <a:gd name="connsiteX55" fmla="*/ 3853651 w 5720965"/>
              <a:gd name="connsiteY55" fmla="*/ 1112106 h 4660849"/>
              <a:gd name="connsiteX56" fmla="*/ 3984280 w 5720965"/>
              <a:gd name="connsiteY56" fmla="*/ 1133878 h 4660849"/>
              <a:gd name="connsiteX57" fmla="*/ 4071366 w 5720965"/>
              <a:gd name="connsiteY57" fmla="*/ 1220964 h 4660849"/>
              <a:gd name="connsiteX58" fmla="*/ 4169337 w 5720965"/>
              <a:gd name="connsiteY58" fmla="*/ 1351592 h 4660849"/>
              <a:gd name="connsiteX59" fmla="*/ 4212880 w 5720965"/>
              <a:gd name="connsiteY59" fmla="*/ 1449564 h 4660849"/>
              <a:gd name="connsiteX60" fmla="*/ 4299966 w 5720965"/>
              <a:gd name="connsiteY60" fmla="*/ 1623735 h 4660849"/>
              <a:gd name="connsiteX61" fmla="*/ 4321737 w 5720965"/>
              <a:gd name="connsiteY61" fmla="*/ 1721706 h 4660849"/>
              <a:gd name="connsiteX62" fmla="*/ 4376166 w 5720965"/>
              <a:gd name="connsiteY62" fmla="*/ 1841449 h 4660849"/>
              <a:gd name="connsiteX63" fmla="*/ 4397937 w 5720965"/>
              <a:gd name="connsiteY63" fmla="*/ 1917649 h 4660849"/>
              <a:gd name="connsiteX64" fmla="*/ 4397937 w 5720965"/>
              <a:gd name="connsiteY64" fmla="*/ 2363964 h 4660849"/>
              <a:gd name="connsiteX65" fmla="*/ 4365280 w 5720965"/>
              <a:gd name="connsiteY65" fmla="*/ 2396621 h 4660849"/>
              <a:gd name="connsiteX66" fmla="*/ 4223766 w 5720965"/>
              <a:gd name="connsiteY66" fmla="*/ 2451049 h 4660849"/>
              <a:gd name="connsiteX67" fmla="*/ 3973394 w 5720965"/>
              <a:gd name="connsiteY67" fmla="*/ 2494592 h 4660849"/>
              <a:gd name="connsiteX68" fmla="*/ 3842766 w 5720965"/>
              <a:gd name="connsiteY68" fmla="*/ 2516364 h 4660849"/>
              <a:gd name="connsiteX69" fmla="*/ 3657709 w 5720965"/>
              <a:gd name="connsiteY69" fmla="*/ 2527249 h 4660849"/>
              <a:gd name="connsiteX70" fmla="*/ 3537966 w 5720965"/>
              <a:gd name="connsiteY70" fmla="*/ 2570792 h 4660849"/>
              <a:gd name="connsiteX71" fmla="*/ 3309366 w 5720965"/>
              <a:gd name="connsiteY71" fmla="*/ 2657878 h 4660849"/>
              <a:gd name="connsiteX72" fmla="*/ 3080766 w 5720965"/>
              <a:gd name="connsiteY72" fmla="*/ 2734078 h 4660849"/>
              <a:gd name="connsiteX73" fmla="*/ 2982794 w 5720965"/>
              <a:gd name="connsiteY73" fmla="*/ 2799392 h 4660849"/>
              <a:gd name="connsiteX74" fmla="*/ 2884823 w 5720965"/>
              <a:gd name="connsiteY74" fmla="*/ 2853821 h 4660849"/>
              <a:gd name="connsiteX75" fmla="*/ 2710651 w 5720965"/>
              <a:gd name="connsiteY75" fmla="*/ 2930021 h 4660849"/>
              <a:gd name="connsiteX76" fmla="*/ 2569137 w 5720965"/>
              <a:gd name="connsiteY76" fmla="*/ 2995335 h 4660849"/>
              <a:gd name="connsiteX77" fmla="*/ 2460280 w 5720965"/>
              <a:gd name="connsiteY77" fmla="*/ 3093306 h 4660849"/>
              <a:gd name="connsiteX78" fmla="*/ 2394966 w 5720965"/>
              <a:gd name="connsiteY78" fmla="*/ 3147735 h 4660849"/>
              <a:gd name="connsiteX79" fmla="*/ 2384080 w 5720965"/>
              <a:gd name="connsiteY79" fmla="*/ 3202164 h 4660849"/>
              <a:gd name="connsiteX80" fmla="*/ 2362309 w 5720965"/>
              <a:gd name="connsiteY80" fmla="*/ 3245706 h 4660849"/>
              <a:gd name="connsiteX81" fmla="*/ 2329651 w 5720965"/>
              <a:gd name="connsiteY81" fmla="*/ 3321906 h 4660849"/>
              <a:gd name="connsiteX82" fmla="*/ 2318766 w 5720965"/>
              <a:gd name="connsiteY82" fmla="*/ 3398106 h 4660849"/>
              <a:gd name="connsiteX83" fmla="*/ 2296994 w 5720965"/>
              <a:gd name="connsiteY83" fmla="*/ 3528735 h 4660849"/>
              <a:gd name="connsiteX84" fmla="*/ 2307880 w 5720965"/>
              <a:gd name="connsiteY84" fmla="*/ 3866192 h 4660849"/>
              <a:gd name="connsiteX85" fmla="*/ 2405851 w 5720965"/>
              <a:gd name="connsiteY85" fmla="*/ 4040364 h 4660849"/>
              <a:gd name="connsiteX86" fmla="*/ 2547366 w 5720965"/>
              <a:gd name="connsiteY86" fmla="*/ 4225421 h 4660849"/>
              <a:gd name="connsiteX87" fmla="*/ 2677994 w 5720965"/>
              <a:gd name="connsiteY87" fmla="*/ 4388706 h 4660849"/>
              <a:gd name="connsiteX88" fmla="*/ 2961023 w 5720965"/>
              <a:gd name="connsiteY88" fmla="*/ 4573764 h 4660849"/>
              <a:gd name="connsiteX89" fmla="*/ 3211394 w 5720965"/>
              <a:gd name="connsiteY89" fmla="*/ 4660849 h 4660849"/>
              <a:gd name="connsiteX90" fmla="*/ 3646823 w 5720965"/>
              <a:gd name="connsiteY90" fmla="*/ 4649964 h 4660849"/>
              <a:gd name="connsiteX91" fmla="*/ 3701251 w 5720965"/>
              <a:gd name="connsiteY91" fmla="*/ 4606421 h 4660849"/>
              <a:gd name="connsiteX92" fmla="*/ 3897194 w 5720965"/>
              <a:gd name="connsiteY92" fmla="*/ 4486678 h 4660849"/>
              <a:gd name="connsiteX93" fmla="*/ 3984280 w 5720965"/>
              <a:gd name="connsiteY93" fmla="*/ 4410478 h 4660849"/>
              <a:gd name="connsiteX94" fmla="*/ 4354394 w 5720965"/>
              <a:gd name="connsiteY94" fmla="*/ 4170992 h 4660849"/>
              <a:gd name="connsiteX95" fmla="*/ 4528566 w 5720965"/>
              <a:gd name="connsiteY95" fmla="*/ 4040364 h 4660849"/>
              <a:gd name="connsiteX96" fmla="*/ 4637423 w 5720965"/>
              <a:gd name="connsiteY96" fmla="*/ 3964164 h 4660849"/>
              <a:gd name="connsiteX97" fmla="*/ 4811594 w 5720965"/>
              <a:gd name="connsiteY97" fmla="*/ 3811764 h 4660849"/>
              <a:gd name="connsiteX98" fmla="*/ 4898680 w 5720965"/>
              <a:gd name="connsiteY98" fmla="*/ 3735564 h 4660849"/>
              <a:gd name="connsiteX99" fmla="*/ 5094623 w 5720965"/>
              <a:gd name="connsiteY99" fmla="*/ 3604935 h 4660849"/>
              <a:gd name="connsiteX100" fmla="*/ 5159937 w 5720965"/>
              <a:gd name="connsiteY100" fmla="*/ 3561392 h 4660849"/>
              <a:gd name="connsiteX101" fmla="*/ 5257909 w 5720965"/>
              <a:gd name="connsiteY101" fmla="*/ 3474306 h 4660849"/>
              <a:gd name="connsiteX102" fmla="*/ 5301451 w 5720965"/>
              <a:gd name="connsiteY102" fmla="*/ 3452535 h 4660849"/>
              <a:gd name="connsiteX103" fmla="*/ 5355880 w 5720965"/>
              <a:gd name="connsiteY103" fmla="*/ 3441649 h 4660849"/>
              <a:gd name="connsiteX104" fmla="*/ 5388537 w 5720965"/>
              <a:gd name="connsiteY104" fmla="*/ 3463421 h 4660849"/>
              <a:gd name="connsiteX105" fmla="*/ 5453851 w 5720965"/>
              <a:gd name="connsiteY105" fmla="*/ 3539621 h 4660849"/>
              <a:gd name="connsiteX106" fmla="*/ 5508280 w 5720965"/>
              <a:gd name="connsiteY106" fmla="*/ 3626706 h 4660849"/>
              <a:gd name="connsiteX107" fmla="*/ 5530051 w 5720965"/>
              <a:gd name="connsiteY107" fmla="*/ 3692021 h 4660849"/>
              <a:gd name="connsiteX108" fmla="*/ 5551823 w 5720965"/>
              <a:gd name="connsiteY108" fmla="*/ 3768221 h 4660849"/>
              <a:gd name="connsiteX109" fmla="*/ 5584480 w 5720965"/>
              <a:gd name="connsiteY109" fmla="*/ 3844421 h 4660849"/>
              <a:gd name="connsiteX110" fmla="*/ 5606251 w 5720965"/>
              <a:gd name="connsiteY110" fmla="*/ 3931506 h 4660849"/>
              <a:gd name="connsiteX111" fmla="*/ 5628023 w 5720965"/>
              <a:gd name="connsiteY111" fmla="*/ 4007706 h 4660849"/>
              <a:gd name="connsiteX112" fmla="*/ 5649794 w 5720965"/>
              <a:gd name="connsiteY112" fmla="*/ 4366935 h 4660849"/>
              <a:gd name="connsiteX113" fmla="*/ 5606251 w 5720965"/>
              <a:gd name="connsiteY113" fmla="*/ 4617306 h 4660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5720965" h="4660849">
                <a:moveTo>
                  <a:pt x="109" y="350106"/>
                </a:moveTo>
                <a:cubicBezTo>
                  <a:pt x="3737" y="339220"/>
                  <a:pt x="0" y="320736"/>
                  <a:pt x="10994" y="317449"/>
                </a:cubicBezTo>
                <a:cubicBezTo>
                  <a:pt x="1072809" y="0"/>
                  <a:pt x="722689" y="12199"/>
                  <a:pt x="1382594" y="56192"/>
                </a:cubicBezTo>
                <a:cubicBezTo>
                  <a:pt x="1444280" y="85221"/>
                  <a:pt x="1506674" y="112789"/>
                  <a:pt x="1567651" y="143278"/>
                </a:cubicBezTo>
                <a:cubicBezTo>
                  <a:pt x="1579353" y="149129"/>
                  <a:pt x="1590531" y="156357"/>
                  <a:pt x="1600309" y="165049"/>
                </a:cubicBezTo>
                <a:cubicBezTo>
                  <a:pt x="1633833" y="194848"/>
                  <a:pt x="1665983" y="223767"/>
                  <a:pt x="1687394" y="263021"/>
                </a:cubicBezTo>
                <a:cubicBezTo>
                  <a:pt x="1747907" y="373961"/>
                  <a:pt x="1703205" y="322373"/>
                  <a:pt x="1763594" y="382764"/>
                </a:cubicBezTo>
                <a:cubicBezTo>
                  <a:pt x="1788795" y="508765"/>
                  <a:pt x="1781183" y="448021"/>
                  <a:pt x="1763594" y="676678"/>
                </a:cubicBezTo>
                <a:cubicBezTo>
                  <a:pt x="1762447" y="691595"/>
                  <a:pt x="1755385" y="705501"/>
                  <a:pt x="1752709" y="720221"/>
                </a:cubicBezTo>
                <a:cubicBezTo>
                  <a:pt x="1748119" y="745465"/>
                  <a:pt x="1753298" y="773472"/>
                  <a:pt x="1741823" y="796421"/>
                </a:cubicBezTo>
                <a:cubicBezTo>
                  <a:pt x="1730348" y="819370"/>
                  <a:pt x="1700595" y="828848"/>
                  <a:pt x="1687394" y="850849"/>
                </a:cubicBezTo>
                <a:cubicBezTo>
                  <a:pt x="1676508" y="868992"/>
                  <a:pt x="1666780" y="887882"/>
                  <a:pt x="1654737" y="905278"/>
                </a:cubicBezTo>
                <a:cubicBezTo>
                  <a:pt x="1634083" y="935112"/>
                  <a:pt x="1611194" y="963335"/>
                  <a:pt x="1589423" y="992364"/>
                </a:cubicBezTo>
                <a:cubicBezTo>
                  <a:pt x="1578537" y="1006878"/>
                  <a:pt x="1566100" y="1020349"/>
                  <a:pt x="1556766" y="1035906"/>
                </a:cubicBezTo>
                <a:cubicBezTo>
                  <a:pt x="1545880" y="1054049"/>
                  <a:pt x="1538166" y="1074521"/>
                  <a:pt x="1524109" y="1090335"/>
                </a:cubicBezTo>
                <a:cubicBezTo>
                  <a:pt x="1392116" y="1238828"/>
                  <a:pt x="1552170" y="1009611"/>
                  <a:pt x="1415251" y="1199192"/>
                </a:cubicBezTo>
                <a:cubicBezTo>
                  <a:pt x="1384611" y="1241616"/>
                  <a:pt x="1351570" y="1283014"/>
                  <a:pt x="1328166" y="1329821"/>
                </a:cubicBezTo>
                <a:cubicBezTo>
                  <a:pt x="1317280" y="1351592"/>
                  <a:pt x="1310715" y="1376128"/>
                  <a:pt x="1295509" y="1395135"/>
                </a:cubicBezTo>
                <a:cubicBezTo>
                  <a:pt x="1266658" y="1431199"/>
                  <a:pt x="1230194" y="1460449"/>
                  <a:pt x="1197537" y="1493106"/>
                </a:cubicBezTo>
                <a:cubicBezTo>
                  <a:pt x="1183023" y="1507620"/>
                  <a:pt x="1164555" y="1519048"/>
                  <a:pt x="1153994" y="1536649"/>
                </a:cubicBezTo>
                <a:cubicBezTo>
                  <a:pt x="1143108" y="1554792"/>
                  <a:pt x="1133073" y="1573473"/>
                  <a:pt x="1121337" y="1591078"/>
                </a:cubicBezTo>
                <a:cubicBezTo>
                  <a:pt x="1111273" y="1606174"/>
                  <a:pt x="1098296" y="1619236"/>
                  <a:pt x="1088680" y="1634621"/>
                </a:cubicBezTo>
                <a:cubicBezTo>
                  <a:pt x="1034041" y="1722045"/>
                  <a:pt x="1109229" y="1632419"/>
                  <a:pt x="1023366" y="1732592"/>
                </a:cubicBezTo>
                <a:cubicBezTo>
                  <a:pt x="1016687" y="1740385"/>
                  <a:pt x="1008005" y="1746350"/>
                  <a:pt x="1001594" y="1754364"/>
                </a:cubicBezTo>
                <a:cubicBezTo>
                  <a:pt x="964243" y="1801053"/>
                  <a:pt x="995323" y="1778030"/>
                  <a:pt x="947166" y="1830564"/>
                </a:cubicBezTo>
                <a:cubicBezTo>
                  <a:pt x="919426" y="1860826"/>
                  <a:pt x="889109" y="1888620"/>
                  <a:pt x="860080" y="1917649"/>
                </a:cubicBezTo>
                <a:cubicBezTo>
                  <a:pt x="852823" y="1924906"/>
                  <a:pt x="842899" y="1930241"/>
                  <a:pt x="838309" y="1939421"/>
                </a:cubicBezTo>
                <a:cubicBezTo>
                  <a:pt x="793951" y="2028133"/>
                  <a:pt x="819150" y="1984487"/>
                  <a:pt x="762109" y="2070049"/>
                </a:cubicBezTo>
                <a:cubicBezTo>
                  <a:pt x="754852" y="2080935"/>
                  <a:pt x="749588" y="2093455"/>
                  <a:pt x="740337" y="2102706"/>
                </a:cubicBezTo>
                <a:cubicBezTo>
                  <a:pt x="733080" y="2109963"/>
                  <a:pt x="724259" y="2115938"/>
                  <a:pt x="718566" y="2124478"/>
                </a:cubicBezTo>
                <a:cubicBezTo>
                  <a:pt x="673252" y="2192449"/>
                  <a:pt x="714943" y="2142610"/>
                  <a:pt x="685909" y="2200678"/>
                </a:cubicBezTo>
                <a:cubicBezTo>
                  <a:pt x="680058" y="2212380"/>
                  <a:pt x="671394" y="2222449"/>
                  <a:pt x="664137" y="2233335"/>
                </a:cubicBezTo>
                <a:cubicBezTo>
                  <a:pt x="649026" y="2308887"/>
                  <a:pt x="638705" y="2348630"/>
                  <a:pt x="642366" y="2440164"/>
                </a:cubicBezTo>
                <a:cubicBezTo>
                  <a:pt x="643987" y="2480700"/>
                  <a:pt x="649574" y="2522042"/>
                  <a:pt x="664137" y="2559906"/>
                </a:cubicBezTo>
                <a:cubicBezTo>
                  <a:pt x="668834" y="2572117"/>
                  <a:pt x="685435" y="2575187"/>
                  <a:pt x="696794" y="2581678"/>
                </a:cubicBezTo>
                <a:cubicBezTo>
                  <a:pt x="741638" y="2607303"/>
                  <a:pt x="752131" y="2607380"/>
                  <a:pt x="805651" y="2625221"/>
                </a:cubicBezTo>
                <a:lnTo>
                  <a:pt x="2275223" y="2603449"/>
                </a:lnTo>
                <a:cubicBezTo>
                  <a:pt x="2298163" y="2602798"/>
                  <a:pt x="2318135" y="2586656"/>
                  <a:pt x="2340537" y="2581678"/>
                </a:cubicBezTo>
                <a:cubicBezTo>
                  <a:pt x="2383629" y="2572102"/>
                  <a:pt x="2427623" y="2567163"/>
                  <a:pt x="2471166" y="2559906"/>
                </a:cubicBezTo>
                <a:cubicBezTo>
                  <a:pt x="2546914" y="2527443"/>
                  <a:pt x="2558214" y="2524365"/>
                  <a:pt x="2634451" y="2483706"/>
                </a:cubicBezTo>
                <a:cubicBezTo>
                  <a:pt x="2660264" y="2469939"/>
                  <a:pt x="2684485" y="2453247"/>
                  <a:pt x="2710651" y="2440164"/>
                </a:cubicBezTo>
                <a:cubicBezTo>
                  <a:pt x="2815762" y="2387609"/>
                  <a:pt x="2805607" y="2407537"/>
                  <a:pt x="2906594" y="2342192"/>
                </a:cubicBezTo>
                <a:cubicBezTo>
                  <a:pt x="2967457" y="2302810"/>
                  <a:pt x="3040228" y="2238191"/>
                  <a:pt x="3091651" y="2189792"/>
                </a:cubicBezTo>
                <a:cubicBezTo>
                  <a:pt x="3121546" y="2161656"/>
                  <a:pt x="3152020" y="2133876"/>
                  <a:pt x="3178737" y="2102706"/>
                </a:cubicBezTo>
                <a:cubicBezTo>
                  <a:pt x="3208827" y="2067601"/>
                  <a:pt x="3242482" y="1999122"/>
                  <a:pt x="3265823" y="1961192"/>
                </a:cubicBezTo>
                <a:cubicBezTo>
                  <a:pt x="3307457" y="1893538"/>
                  <a:pt x="3312001" y="1902618"/>
                  <a:pt x="3342023" y="1830564"/>
                </a:cubicBezTo>
                <a:cubicBezTo>
                  <a:pt x="3393772" y="1706364"/>
                  <a:pt x="3330517" y="1820711"/>
                  <a:pt x="3396451" y="1710821"/>
                </a:cubicBezTo>
                <a:cubicBezTo>
                  <a:pt x="3410859" y="1660394"/>
                  <a:pt x="3427586" y="1594124"/>
                  <a:pt x="3450880" y="1547535"/>
                </a:cubicBezTo>
                <a:cubicBezTo>
                  <a:pt x="3469804" y="1509686"/>
                  <a:pt x="3497269" y="1476526"/>
                  <a:pt x="3516194" y="1438678"/>
                </a:cubicBezTo>
                <a:cubicBezTo>
                  <a:pt x="3523451" y="1424164"/>
                  <a:pt x="3528229" y="1408117"/>
                  <a:pt x="3537966" y="1395135"/>
                </a:cubicBezTo>
                <a:cubicBezTo>
                  <a:pt x="3550282" y="1378714"/>
                  <a:pt x="3568250" y="1367262"/>
                  <a:pt x="3581509" y="1351592"/>
                </a:cubicBezTo>
                <a:cubicBezTo>
                  <a:pt x="3591444" y="1339851"/>
                  <a:pt x="3656629" y="1246267"/>
                  <a:pt x="3690366" y="1220964"/>
                </a:cubicBezTo>
                <a:cubicBezTo>
                  <a:pt x="3707292" y="1208269"/>
                  <a:pt x="3728093" y="1201296"/>
                  <a:pt x="3744794" y="1188306"/>
                </a:cubicBezTo>
                <a:cubicBezTo>
                  <a:pt x="3760996" y="1175704"/>
                  <a:pt x="3771634" y="1156694"/>
                  <a:pt x="3788337" y="1144764"/>
                </a:cubicBezTo>
                <a:cubicBezTo>
                  <a:pt x="3797674" y="1138095"/>
                  <a:pt x="3810731" y="1139010"/>
                  <a:pt x="3820994" y="1133878"/>
                </a:cubicBezTo>
                <a:cubicBezTo>
                  <a:pt x="3832696" y="1128027"/>
                  <a:pt x="3842765" y="1119363"/>
                  <a:pt x="3853651" y="1112106"/>
                </a:cubicBezTo>
                <a:cubicBezTo>
                  <a:pt x="3897194" y="1119363"/>
                  <a:pt x="3944797" y="1114136"/>
                  <a:pt x="3984280" y="1133878"/>
                </a:cubicBezTo>
                <a:cubicBezTo>
                  <a:pt x="4020999" y="1152237"/>
                  <a:pt x="4042337" y="1191935"/>
                  <a:pt x="4071366" y="1220964"/>
                </a:cubicBezTo>
                <a:cubicBezTo>
                  <a:pt x="4126390" y="1275987"/>
                  <a:pt x="4125252" y="1268320"/>
                  <a:pt x="4169337" y="1351592"/>
                </a:cubicBezTo>
                <a:cubicBezTo>
                  <a:pt x="4186058" y="1383176"/>
                  <a:pt x="4196898" y="1417599"/>
                  <a:pt x="4212880" y="1449564"/>
                </a:cubicBezTo>
                <a:cubicBezTo>
                  <a:pt x="4335433" y="1694670"/>
                  <a:pt x="4169683" y="1330601"/>
                  <a:pt x="4299966" y="1623735"/>
                </a:cubicBezTo>
                <a:cubicBezTo>
                  <a:pt x="4307223" y="1656392"/>
                  <a:pt x="4312547" y="1689540"/>
                  <a:pt x="4321737" y="1721706"/>
                </a:cubicBezTo>
                <a:cubicBezTo>
                  <a:pt x="4340467" y="1787262"/>
                  <a:pt x="4349820" y="1772949"/>
                  <a:pt x="4376166" y="1841449"/>
                </a:cubicBezTo>
                <a:cubicBezTo>
                  <a:pt x="4385649" y="1866105"/>
                  <a:pt x="4390680" y="1892249"/>
                  <a:pt x="4397937" y="1917649"/>
                </a:cubicBezTo>
                <a:cubicBezTo>
                  <a:pt x="4412168" y="2088414"/>
                  <a:pt x="4423340" y="2160741"/>
                  <a:pt x="4397937" y="2363964"/>
                </a:cubicBezTo>
                <a:cubicBezTo>
                  <a:pt x="4396028" y="2379240"/>
                  <a:pt x="4379049" y="2389736"/>
                  <a:pt x="4365280" y="2396621"/>
                </a:cubicBezTo>
                <a:cubicBezTo>
                  <a:pt x="4320076" y="2419223"/>
                  <a:pt x="4273102" y="2440085"/>
                  <a:pt x="4223766" y="2451049"/>
                </a:cubicBezTo>
                <a:cubicBezTo>
                  <a:pt x="4056258" y="2488274"/>
                  <a:pt x="4188735" y="2461462"/>
                  <a:pt x="3973394" y="2494592"/>
                </a:cubicBezTo>
                <a:cubicBezTo>
                  <a:pt x="3929764" y="2501304"/>
                  <a:pt x="3886675" y="2511822"/>
                  <a:pt x="3842766" y="2516364"/>
                </a:cubicBezTo>
                <a:cubicBezTo>
                  <a:pt x="3781302" y="2522722"/>
                  <a:pt x="3719395" y="2523621"/>
                  <a:pt x="3657709" y="2527249"/>
                </a:cubicBezTo>
                <a:lnTo>
                  <a:pt x="3537966" y="2570792"/>
                </a:lnTo>
                <a:cubicBezTo>
                  <a:pt x="3461616" y="2599423"/>
                  <a:pt x="3387469" y="2634447"/>
                  <a:pt x="3309366" y="2657878"/>
                </a:cubicBezTo>
                <a:cubicBezTo>
                  <a:pt x="3254303" y="2674397"/>
                  <a:pt x="3130196" y="2709363"/>
                  <a:pt x="3080766" y="2734078"/>
                </a:cubicBezTo>
                <a:cubicBezTo>
                  <a:pt x="3045660" y="2751631"/>
                  <a:pt x="3016285" y="2778926"/>
                  <a:pt x="2982794" y="2799392"/>
                </a:cubicBezTo>
                <a:cubicBezTo>
                  <a:pt x="2950917" y="2818873"/>
                  <a:pt x="2918502" y="2837655"/>
                  <a:pt x="2884823" y="2853821"/>
                </a:cubicBezTo>
                <a:cubicBezTo>
                  <a:pt x="2827693" y="2881243"/>
                  <a:pt x="2765672" y="2898580"/>
                  <a:pt x="2710651" y="2930021"/>
                </a:cubicBezTo>
                <a:cubicBezTo>
                  <a:pt x="2614526" y="2984950"/>
                  <a:pt x="2662204" y="2964313"/>
                  <a:pt x="2569137" y="2995335"/>
                </a:cubicBezTo>
                <a:cubicBezTo>
                  <a:pt x="2404205" y="3160267"/>
                  <a:pt x="2579596" y="2991034"/>
                  <a:pt x="2460280" y="3093306"/>
                </a:cubicBezTo>
                <a:cubicBezTo>
                  <a:pt x="2386940" y="3156170"/>
                  <a:pt x="2467144" y="3099617"/>
                  <a:pt x="2394966" y="3147735"/>
                </a:cubicBezTo>
                <a:cubicBezTo>
                  <a:pt x="2391337" y="3165878"/>
                  <a:pt x="2389931" y="3184611"/>
                  <a:pt x="2384080" y="3202164"/>
                </a:cubicBezTo>
                <a:cubicBezTo>
                  <a:pt x="2378949" y="3217558"/>
                  <a:pt x="2368701" y="3230791"/>
                  <a:pt x="2362309" y="3245706"/>
                </a:cubicBezTo>
                <a:cubicBezTo>
                  <a:pt x="2314267" y="3357805"/>
                  <a:pt x="2401843" y="3177529"/>
                  <a:pt x="2329651" y="3321906"/>
                </a:cubicBezTo>
                <a:cubicBezTo>
                  <a:pt x="2326023" y="3347306"/>
                  <a:pt x="2322768" y="3372762"/>
                  <a:pt x="2318766" y="3398106"/>
                </a:cubicBezTo>
                <a:cubicBezTo>
                  <a:pt x="2311881" y="3441709"/>
                  <a:pt x="2298020" y="3484603"/>
                  <a:pt x="2296994" y="3528735"/>
                </a:cubicBezTo>
                <a:cubicBezTo>
                  <a:pt x="2294377" y="3641249"/>
                  <a:pt x="2296098" y="3754266"/>
                  <a:pt x="2307880" y="3866192"/>
                </a:cubicBezTo>
                <a:cubicBezTo>
                  <a:pt x="2313036" y="3915176"/>
                  <a:pt x="2386227" y="4009293"/>
                  <a:pt x="2405851" y="4040364"/>
                </a:cubicBezTo>
                <a:cubicBezTo>
                  <a:pt x="2550683" y="4269682"/>
                  <a:pt x="2389432" y="4043190"/>
                  <a:pt x="2547366" y="4225421"/>
                </a:cubicBezTo>
                <a:cubicBezTo>
                  <a:pt x="2627871" y="4318312"/>
                  <a:pt x="2593566" y="4304278"/>
                  <a:pt x="2677994" y="4388706"/>
                </a:cubicBezTo>
                <a:cubicBezTo>
                  <a:pt x="2756076" y="4466788"/>
                  <a:pt x="2857725" y="4537835"/>
                  <a:pt x="2961023" y="4573764"/>
                </a:cubicBezTo>
                <a:lnTo>
                  <a:pt x="3211394" y="4660849"/>
                </a:lnTo>
                <a:lnTo>
                  <a:pt x="3646823" y="4649964"/>
                </a:lnTo>
                <a:cubicBezTo>
                  <a:pt x="3669915" y="4647398"/>
                  <a:pt x="3681707" y="4618985"/>
                  <a:pt x="3701251" y="4606421"/>
                </a:cubicBezTo>
                <a:cubicBezTo>
                  <a:pt x="3829476" y="4523990"/>
                  <a:pt x="3772401" y="4582108"/>
                  <a:pt x="3897194" y="4486678"/>
                </a:cubicBezTo>
                <a:cubicBezTo>
                  <a:pt x="3927834" y="4463247"/>
                  <a:pt x="3953833" y="4434159"/>
                  <a:pt x="3984280" y="4410478"/>
                </a:cubicBezTo>
                <a:cubicBezTo>
                  <a:pt x="4081481" y="4334877"/>
                  <a:pt x="4277668" y="4219817"/>
                  <a:pt x="4354394" y="4170992"/>
                </a:cubicBezTo>
                <a:cubicBezTo>
                  <a:pt x="4540071" y="4052834"/>
                  <a:pt x="4371536" y="4160446"/>
                  <a:pt x="4528566" y="4040364"/>
                </a:cubicBezTo>
                <a:cubicBezTo>
                  <a:pt x="4563750" y="4013459"/>
                  <a:pt x="4602966" y="3991995"/>
                  <a:pt x="4637423" y="3964164"/>
                </a:cubicBezTo>
                <a:cubicBezTo>
                  <a:pt x="4697437" y="3915691"/>
                  <a:pt x="4753537" y="3862564"/>
                  <a:pt x="4811594" y="3811764"/>
                </a:cubicBezTo>
                <a:cubicBezTo>
                  <a:pt x="4840623" y="3786364"/>
                  <a:pt x="4866586" y="3756960"/>
                  <a:pt x="4898680" y="3735564"/>
                </a:cubicBezTo>
                <a:lnTo>
                  <a:pt x="5094623" y="3604935"/>
                </a:lnTo>
                <a:cubicBezTo>
                  <a:pt x="5116394" y="3590421"/>
                  <a:pt x="5141435" y="3579894"/>
                  <a:pt x="5159937" y="3561392"/>
                </a:cubicBezTo>
                <a:cubicBezTo>
                  <a:pt x="5196989" y="3524341"/>
                  <a:pt x="5215199" y="3501000"/>
                  <a:pt x="5257909" y="3474306"/>
                </a:cubicBezTo>
                <a:cubicBezTo>
                  <a:pt x="5271670" y="3465706"/>
                  <a:pt x="5286057" y="3457666"/>
                  <a:pt x="5301451" y="3452535"/>
                </a:cubicBezTo>
                <a:cubicBezTo>
                  <a:pt x="5319004" y="3446684"/>
                  <a:pt x="5337737" y="3445278"/>
                  <a:pt x="5355880" y="3441649"/>
                </a:cubicBezTo>
                <a:cubicBezTo>
                  <a:pt x="5366766" y="3448906"/>
                  <a:pt x="5378486" y="3455045"/>
                  <a:pt x="5388537" y="3463421"/>
                </a:cubicBezTo>
                <a:cubicBezTo>
                  <a:pt x="5411771" y="3482783"/>
                  <a:pt x="5438181" y="3514550"/>
                  <a:pt x="5453851" y="3539621"/>
                </a:cubicBezTo>
                <a:cubicBezTo>
                  <a:pt x="5528559" y="3659153"/>
                  <a:pt x="5415775" y="3503368"/>
                  <a:pt x="5508280" y="3626706"/>
                </a:cubicBezTo>
                <a:cubicBezTo>
                  <a:pt x="5515537" y="3648478"/>
                  <a:pt x="5523302" y="3670087"/>
                  <a:pt x="5530051" y="3692021"/>
                </a:cubicBezTo>
                <a:cubicBezTo>
                  <a:pt x="5537820" y="3717269"/>
                  <a:pt x="5542938" y="3743344"/>
                  <a:pt x="5551823" y="3768221"/>
                </a:cubicBezTo>
                <a:cubicBezTo>
                  <a:pt x="5561118" y="3794245"/>
                  <a:pt x="5575741" y="3818205"/>
                  <a:pt x="5584480" y="3844421"/>
                </a:cubicBezTo>
                <a:cubicBezTo>
                  <a:pt x="5593942" y="3872807"/>
                  <a:pt x="5598541" y="3902595"/>
                  <a:pt x="5606251" y="3931506"/>
                </a:cubicBezTo>
                <a:cubicBezTo>
                  <a:pt x="5613058" y="3957030"/>
                  <a:pt x="5620766" y="3982306"/>
                  <a:pt x="5628023" y="4007706"/>
                </a:cubicBezTo>
                <a:cubicBezTo>
                  <a:pt x="5637820" y="4125262"/>
                  <a:pt x="5649794" y="4250245"/>
                  <a:pt x="5649794" y="4366935"/>
                </a:cubicBezTo>
                <a:cubicBezTo>
                  <a:pt x="5649794" y="4628182"/>
                  <a:pt x="5720965" y="4617306"/>
                  <a:pt x="5606251" y="4617306"/>
                </a:cubicBezTo>
              </a:path>
            </a:pathLst>
          </a:cu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563491" y="326571"/>
            <a:ext cx="7851166" cy="6193972"/>
          </a:xfrm>
          <a:custGeom>
            <a:avLst/>
            <a:gdLst>
              <a:gd name="connsiteX0" fmla="*/ 7851166 w 7851166"/>
              <a:gd name="connsiteY0" fmla="*/ 228600 h 6193972"/>
              <a:gd name="connsiteX1" fmla="*/ 7633452 w 7851166"/>
              <a:gd name="connsiteY1" fmla="*/ 163286 h 6193972"/>
              <a:gd name="connsiteX2" fmla="*/ 7568138 w 7851166"/>
              <a:gd name="connsiteY2" fmla="*/ 141515 h 6193972"/>
              <a:gd name="connsiteX3" fmla="*/ 7524595 w 7851166"/>
              <a:gd name="connsiteY3" fmla="*/ 119743 h 6193972"/>
              <a:gd name="connsiteX4" fmla="*/ 7437509 w 7851166"/>
              <a:gd name="connsiteY4" fmla="*/ 65315 h 6193972"/>
              <a:gd name="connsiteX5" fmla="*/ 7285109 w 7851166"/>
              <a:gd name="connsiteY5" fmla="*/ 54429 h 6193972"/>
              <a:gd name="connsiteX6" fmla="*/ 7154480 w 7851166"/>
              <a:gd name="connsiteY6" fmla="*/ 43543 h 6193972"/>
              <a:gd name="connsiteX7" fmla="*/ 7056509 w 7851166"/>
              <a:gd name="connsiteY7" fmla="*/ 32658 h 6193972"/>
              <a:gd name="connsiteX8" fmla="*/ 6860566 w 7851166"/>
              <a:gd name="connsiteY8" fmla="*/ 21772 h 6193972"/>
              <a:gd name="connsiteX9" fmla="*/ 6751709 w 7851166"/>
              <a:gd name="connsiteY9" fmla="*/ 10886 h 6193972"/>
              <a:gd name="connsiteX10" fmla="*/ 6599309 w 7851166"/>
              <a:gd name="connsiteY10" fmla="*/ 0 h 6193972"/>
              <a:gd name="connsiteX11" fmla="*/ 6044138 w 7851166"/>
              <a:gd name="connsiteY11" fmla="*/ 21772 h 6193972"/>
              <a:gd name="connsiteX12" fmla="*/ 5967938 w 7851166"/>
              <a:gd name="connsiteY12" fmla="*/ 65315 h 6193972"/>
              <a:gd name="connsiteX13" fmla="*/ 5913509 w 7851166"/>
              <a:gd name="connsiteY13" fmla="*/ 87086 h 6193972"/>
              <a:gd name="connsiteX14" fmla="*/ 5891738 w 7851166"/>
              <a:gd name="connsiteY14" fmla="*/ 108858 h 6193972"/>
              <a:gd name="connsiteX15" fmla="*/ 5706680 w 7851166"/>
              <a:gd name="connsiteY15" fmla="*/ 163286 h 6193972"/>
              <a:gd name="connsiteX16" fmla="*/ 5674023 w 7851166"/>
              <a:gd name="connsiteY16" fmla="*/ 185058 h 6193972"/>
              <a:gd name="connsiteX17" fmla="*/ 5586938 w 7851166"/>
              <a:gd name="connsiteY17" fmla="*/ 228600 h 6193972"/>
              <a:gd name="connsiteX18" fmla="*/ 5543395 w 7851166"/>
              <a:gd name="connsiteY18" fmla="*/ 261258 h 6193972"/>
              <a:gd name="connsiteX19" fmla="*/ 5445423 w 7851166"/>
              <a:gd name="connsiteY19" fmla="*/ 326572 h 6193972"/>
              <a:gd name="connsiteX20" fmla="*/ 5401880 w 7851166"/>
              <a:gd name="connsiteY20" fmla="*/ 370115 h 6193972"/>
              <a:gd name="connsiteX21" fmla="*/ 5347452 w 7851166"/>
              <a:gd name="connsiteY21" fmla="*/ 402772 h 6193972"/>
              <a:gd name="connsiteX22" fmla="*/ 5260366 w 7851166"/>
              <a:gd name="connsiteY22" fmla="*/ 468086 h 6193972"/>
              <a:gd name="connsiteX23" fmla="*/ 5162395 w 7851166"/>
              <a:gd name="connsiteY23" fmla="*/ 544286 h 6193972"/>
              <a:gd name="connsiteX24" fmla="*/ 5118852 w 7851166"/>
              <a:gd name="connsiteY24" fmla="*/ 566058 h 6193972"/>
              <a:gd name="connsiteX25" fmla="*/ 5086195 w 7851166"/>
              <a:gd name="connsiteY25" fmla="*/ 598715 h 6193972"/>
              <a:gd name="connsiteX26" fmla="*/ 5064423 w 7851166"/>
              <a:gd name="connsiteY26" fmla="*/ 631372 h 6193972"/>
              <a:gd name="connsiteX27" fmla="*/ 5031766 w 7851166"/>
              <a:gd name="connsiteY27" fmla="*/ 642258 h 6193972"/>
              <a:gd name="connsiteX28" fmla="*/ 4988223 w 7851166"/>
              <a:gd name="connsiteY28" fmla="*/ 685800 h 6193972"/>
              <a:gd name="connsiteX29" fmla="*/ 4933795 w 7851166"/>
              <a:gd name="connsiteY29" fmla="*/ 707572 h 6193972"/>
              <a:gd name="connsiteX30" fmla="*/ 4922909 w 7851166"/>
              <a:gd name="connsiteY30" fmla="*/ 740229 h 6193972"/>
              <a:gd name="connsiteX31" fmla="*/ 4879366 w 7851166"/>
              <a:gd name="connsiteY31" fmla="*/ 805543 h 6193972"/>
              <a:gd name="connsiteX32" fmla="*/ 4792280 w 7851166"/>
              <a:gd name="connsiteY32" fmla="*/ 903515 h 6193972"/>
              <a:gd name="connsiteX33" fmla="*/ 4770509 w 7851166"/>
              <a:gd name="connsiteY33" fmla="*/ 957943 h 6193972"/>
              <a:gd name="connsiteX34" fmla="*/ 4726966 w 7851166"/>
              <a:gd name="connsiteY34" fmla="*/ 1077686 h 6193972"/>
              <a:gd name="connsiteX35" fmla="*/ 4672538 w 7851166"/>
              <a:gd name="connsiteY35" fmla="*/ 1208315 h 6193972"/>
              <a:gd name="connsiteX36" fmla="*/ 4628995 w 7851166"/>
              <a:gd name="connsiteY36" fmla="*/ 1382486 h 6193972"/>
              <a:gd name="connsiteX37" fmla="*/ 4618109 w 7851166"/>
              <a:gd name="connsiteY37" fmla="*/ 1730829 h 6193972"/>
              <a:gd name="connsiteX38" fmla="*/ 4585452 w 7851166"/>
              <a:gd name="connsiteY38" fmla="*/ 1752600 h 6193972"/>
              <a:gd name="connsiteX39" fmla="*/ 4574566 w 7851166"/>
              <a:gd name="connsiteY39" fmla="*/ 1785258 h 6193972"/>
              <a:gd name="connsiteX40" fmla="*/ 4498366 w 7851166"/>
              <a:gd name="connsiteY40" fmla="*/ 1817915 h 6193972"/>
              <a:gd name="connsiteX41" fmla="*/ 4443938 w 7851166"/>
              <a:gd name="connsiteY41" fmla="*/ 1894115 h 6193972"/>
              <a:gd name="connsiteX42" fmla="*/ 4400395 w 7851166"/>
              <a:gd name="connsiteY42" fmla="*/ 1937658 h 6193972"/>
              <a:gd name="connsiteX43" fmla="*/ 4378623 w 7851166"/>
              <a:gd name="connsiteY43" fmla="*/ 1959429 h 6193972"/>
              <a:gd name="connsiteX44" fmla="*/ 4367738 w 7851166"/>
              <a:gd name="connsiteY44" fmla="*/ 1992086 h 6193972"/>
              <a:gd name="connsiteX45" fmla="*/ 4302423 w 7851166"/>
              <a:gd name="connsiteY45" fmla="*/ 2046515 h 6193972"/>
              <a:gd name="connsiteX46" fmla="*/ 4291538 w 7851166"/>
              <a:gd name="connsiteY46" fmla="*/ 2079172 h 6193972"/>
              <a:gd name="connsiteX47" fmla="*/ 4204452 w 7851166"/>
              <a:gd name="connsiteY47" fmla="*/ 2155372 h 6193972"/>
              <a:gd name="connsiteX48" fmla="*/ 4193566 w 7851166"/>
              <a:gd name="connsiteY48" fmla="*/ 2188029 h 6193972"/>
              <a:gd name="connsiteX49" fmla="*/ 4139138 w 7851166"/>
              <a:gd name="connsiteY49" fmla="*/ 2253343 h 6193972"/>
              <a:gd name="connsiteX50" fmla="*/ 4084709 w 7851166"/>
              <a:gd name="connsiteY50" fmla="*/ 2296886 h 6193972"/>
              <a:gd name="connsiteX51" fmla="*/ 4019395 w 7851166"/>
              <a:gd name="connsiteY51" fmla="*/ 2362200 h 6193972"/>
              <a:gd name="connsiteX52" fmla="*/ 3997623 w 7851166"/>
              <a:gd name="connsiteY52" fmla="*/ 2394858 h 6193972"/>
              <a:gd name="connsiteX53" fmla="*/ 3954080 w 7851166"/>
              <a:gd name="connsiteY53" fmla="*/ 2427515 h 6193972"/>
              <a:gd name="connsiteX54" fmla="*/ 3888766 w 7851166"/>
              <a:gd name="connsiteY54" fmla="*/ 2492829 h 6193972"/>
              <a:gd name="connsiteX55" fmla="*/ 3812566 w 7851166"/>
              <a:gd name="connsiteY55" fmla="*/ 2590800 h 6193972"/>
              <a:gd name="connsiteX56" fmla="*/ 3769023 w 7851166"/>
              <a:gd name="connsiteY56" fmla="*/ 2656115 h 6193972"/>
              <a:gd name="connsiteX57" fmla="*/ 3725480 w 7851166"/>
              <a:gd name="connsiteY57" fmla="*/ 2699658 h 6193972"/>
              <a:gd name="connsiteX58" fmla="*/ 3692823 w 7851166"/>
              <a:gd name="connsiteY58" fmla="*/ 2754086 h 6193972"/>
              <a:gd name="connsiteX59" fmla="*/ 3660166 w 7851166"/>
              <a:gd name="connsiteY59" fmla="*/ 2797629 h 6193972"/>
              <a:gd name="connsiteX60" fmla="*/ 3638395 w 7851166"/>
              <a:gd name="connsiteY60" fmla="*/ 2830286 h 6193972"/>
              <a:gd name="connsiteX61" fmla="*/ 3616623 w 7851166"/>
              <a:gd name="connsiteY61" fmla="*/ 2852058 h 6193972"/>
              <a:gd name="connsiteX62" fmla="*/ 3583966 w 7851166"/>
              <a:gd name="connsiteY62" fmla="*/ 2906486 h 6193972"/>
              <a:gd name="connsiteX63" fmla="*/ 3518652 w 7851166"/>
              <a:gd name="connsiteY63" fmla="*/ 2993572 h 6193972"/>
              <a:gd name="connsiteX64" fmla="*/ 3453338 w 7851166"/>
              <a:gd name="connsiteY64" fmla="*/ 3091543 h 6193972"/>
              <a:gd name="connsiteX65" fmla="*/ 3409795 w 7851166"/>
              <a:gd name="connsiteY65" fmla="*/ 3145972 h 6193972"/>
              <a:gd name="connsiteX66" fmla="*/ 3366252 w 7851166"/>
              <a:gd name="connsiteY66" fmla="*/ 3200400 h 6193972"/>
              <a:gd name="connsiteX67" fmla="*/ 3311823 w 7851166"/>
              <a:gd name="connsiteY67" fmla="*/ 3298372 h 6193972"/>
              <a:gd name="connsiteX68" fmla="*/ 3235623 w 7851166"/>
              <a:gd name="connsiteY68" fmla="*/ 3396343 h 6193972"/>
              <a:gd name="connsiteX69" fmla="*/ 3224738 w 7851166"/>
              <a:gd name="connsiteY69" fmla="*/ 3483429 h 6193972"/>
              <a:gd name="connsiteX70" fmla="*/ 3192080 w 7851166"/>
              <a:gd name="connsiteY70" fmla="*/ 3537858 h 6193972"/>
              <a:gd name="connsiteX71" fmla="*/ 3148538 w 7851166"/>
              <a:gd name="connsiteY71" fmla="*/ 3614058 h 6193972"/>
              <a:gd name="connsiteX72" fmla="*/ 3137652 w 7851166"/>
              <a:gd name="connsiteY72" fmla="*/ 3679372 h 6193972"/>
              <a:gd name="connsiteX73" fmla="*/ 3115880 w 7851166"/>
              <a:gd name="connsiteY73" fmla="*/ 3701143 h 6193972"/>
              <a:gd name="connsiteX74" fmla="*/ 3104995 w 7851166"/>
              <a:gd name="connsiteY74" fmla="*/ 3766458 h 6193972"/>
              <a:gd name="connsiteX75" fmla="*/ 3094109 w 7851166"/>
              <a:gd name="connsiteY75" fmla="*/ 3820886 h 6193972"/>
              <a:gd name="connsiteX76" fmla="*/ 3072338 w 7851166"/>
              <a:gd name="connsiteY76" fmla="*/ 3853543 h 6193972"/>
              <a:gd name="connsiteX77" fmla="*/ 3050566 w 7851166"/>
              <a:gd name="connsiteY77" fmla="*/ 3962400 h 6193972"/>
              <a:gd name="connsiteX78" fmla="*/ 3039680 w 7851166"/>
              <a:gd name="connsiteY78" fmla="*/ 4005943 h 6193972"/>
              <a:gd name="connsiteX79" fmla="*/ 3017909 w 7851166"/>
              <a:gd name="connsiteY79" fmla="*/ 4027715 h 6193972"/>
              <a:gd name="connsiteX80" fmla="*/ 2974366 w 7851166"/>
              <a:gd name="connsiteY80" fmla="*/ 4082143 h 6193972"/>
              <a:gd name="connsiteX81" fmla="*/ 2963480 w 7851166"/>
              <a:gd name="connsiteY81" fmla="*/ 4125686 h 6193972"/>
              <a:gd name="connsiteX82" fmla="*/ 2909052 w 7851166"/>
              <a:gd name="connsiteY82" fmla="*/ 4180115 h 6193972"/>
              <a:gd name="connsiteX83" fmla="*/ 2876395 w 7851166"/>
              <a:gd name="connsiteY83" fmla="*/ 4212772 h 6193972"/>
              <a:gd name="connsiteX84" fmla="*/ 2734880 w 7851166"/>
              <a:gd name="connsiteY84" fmla="*/ 4256315 h 6193972"/>
              <a:gd name="connsiteX85" fmla="*/ 2582480 w 7851166"/>
              <a:gd name="connsiteY85" fmla="*/ 4299858 h 6193972"/>
              <a:gd name="connsiteX86" fmla="*/ 1744280 w 7851166"/>
              <a:gd name="connsiteY86" fmla="*/ 4321629 h 6193972"/>
              <a:gd name="connsiteX87" fmla="*/ 1613652 w 7851166"/>
              <a:gd name="connsiteY87" fmla="*/ 4365172 h 6193972"/>
              <a:gd name="connsiteX88" fmla="*/ 1591880 w 7851166"/>
              <a:gd name="connsiteY88" fmla="*/ 4386943 h 6193972"/>
              <a:gd name="connsiteX89" fmla="*/ 1526566 w 7851166"/>
              <a:gd name="connsiteY89" fmla="*/ 4430486 h 6193972"/>
              <a:gd name="connsiteX90" fmla="*/ 1504795 w 7851166"/>
              <a:gd name="connsiteY90" fmla="*/ 4463143 h 6193972"/>
              <a:gd name="connsiteX91" fmla="*/ 1395938 w 7851166"/>
              <a:gd name="connsiteY91" fmla="*/ 4506686 h 6193972"/>
              <a:gd name="connsiteX92" fmla="*/ 1319738 w 7851166"/>
              <a:gd name="connsiteY92" fmla="*/ 4582886 h 6193972"/>
              <a:gd name="connsiteX93" fmla="*/ 1287080 w 7851166"/>
              <a:gd name="connsiteY93" fmla="*/ 4648200 h 6193972"/>
              <a:gd name="connsiteX94" fmla="*/ 1265309 w 7851166"/>
              <a:gd name="connsiteY94" fmla="*/ 4669972 h 6193972"/>
              <a:gd name="connsiteX95" fmla="*/ 1210880 w 7851166"/>
              <a:gd name="connsiteY95" fmla="*/ 4735286 h 6193972"/>
              <a:gd name="connsiteX96" fmla="*/ 1167338 w 7851166"/>
              <a:gd name="connsiteY96" fmla="*/ 4800600 h 6193972"/>
              <a:gd name="connsiteX97" fmla="*/ 1134680 w 7851166"/>
              <a:gd name="connsiteY97" fmla="*/ 4822372 h 6193972"/>
              <a:gd name="connsiteX98" fmla="*/ 1102023 w 7851166"/>
              <a:gd name="connsiteY98" fmla="*/ 4855029 h 6193972"/>
              <a:gd name="connsiteX99" fmla="*/ 1047595 w 7851166"/>
              <a:gd name="connsiteY99" fmla="*/ 4876800 h 6193972"/>
              <a:gd name="connsiteX100" fmla="*/ 1025823 w 7851166"/>
              <a:gd name="connsiteY100" fmla="*/ 4898572 h 6193972"/>
              <a:gd name="connsiteX101" fmla="*/ 916966 w 7851166"/>
              <a:gd name="connsiteY101" fmla="*/ 4942115 h 6193972"/>
              <a:gd name="connsiteX102" fmla="*/ 895195 w 7851166"/>
              <a:gd name="connsiteY102" fmla="*/ 5029200 h 6193972"/>
              <a:gd name="connsiteX103" fmla="*/ 840766 w 7851166"/>
              <a:gd name="connsiteY103" fmla="*/ 5138058 h 6193972"/>
              <a:gd name="connsiteX104" fmla="*/ 764566 w 7851166"/>
              <a:gd name="connsiteY104" fmla="*/ 5214258 h 6193972"/>
              <a:gd name="connsiteX105" fmla="*/ 557738 w 7851166"/>
              <a:gd name="connsiteY105" fmla="*/ 5519058 h 6193972"/>
              <a:gd name="connsiteX106" fmla="*/ 394452 w 7851166"/>
              <a:gd name="connsiteY106" fmla="*/ 5704115 h 6193972"/>
              <a:gd name="connsiteX107" fmla="*/ 361795 w 7851166"/>
              <a:gd name="connsiteY107" fmla="*/ 5769429 h 6193972"/>
              <a:gd name="connsiteX108" fmla="*/ 263823 w 7851166"/>
              <a:gd name="connsiteY108" fmla="*/ 5889172 h 6193972"/>
              <a:gd name="connsiteX109" fmla="*/ 165852 w 7851166"/>
              <a:gd name="connsiteY109" fmla="*/ 6019800 h 6193972"/>
              <a:gd name="connsiteX110" fmla="*/ 100538 w 7851166"/>
              <a:gd name="connsiteY110" fmla="*/ 6074229 h 6193972"/>
              <a:gd name="connsiteX111" fmla="*/ 24338 w 7851166"/>
              <a:gd name="connsiteY111" fmla="*/ 6161315 h 6193972"/>
              <a:gd name="connsiteX112" fmla="*/ 2566 w 7851166"/>
              <a:gd name="connsiteY112" fmla="*/ 6193972 h 6193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7851166" h="6193972">
                <a:moveTo>
                  <a:pt x="7851166" y="228600"/>
                </a:moveTo>
                <a:cubicBezTo>
                  <a:pt x="7778595" y="206829"/>
                  <a:pt x="7705331" y="187245"/>
                  <a:pt x="7633452" y="163286"/>
                </a:cubicBezTo>
                <a:cubicBezTo>
                  <a:pt x="7611681" y="156029"/>
                  <a:pt x="7589446" y="150038"/>
                  <a:pt x="7568138" y="141515"/>
                </a:cubicBezTo>
                <a:cubicBezTo>
                  <a:pt x="7553071" y="135488"/>
                  <a:pt x="7538356" y="128344"/>
                  <a:pt x="7524595" y="119743"/>
                </a:cubicBezTo>
                <a:cubicBezTo>
                  <a:pt x="7501254" y="105155"/>
                  <a:pt x="7467599" y="70330"/>
                  <a:pt x="7437509" y="65315"/>
                </a:cubicBezTo>
                <a:cubicBezTo>
                  <a:pt x="7387273" y="56942"/>
                  <a:pt x="7335888" y="58335"/>
                  <a:pt x="7285109" y="54429"/>
                </a:cubicBezTo>
                <a:lnTo>
                  <a:pt x="7154480" y="43543"/>
                </a:lnTo>
                <a:cubicBezTo>
                  <a:pt x="7121770" y="40428"/>
                  <a:pt x="7089277" y="35085"/>
                  <a:pt x="7056509" y="32658"/>
                </a:cubicBezTo>
                <a:cubicBezTo>
                  <a:pt x="6991273" y="27826"/>
                  <a:pt x="6925815" y="26433"/>
                  <a:pt x="6860566" y="21772"/>
                </a:cubicBezTo>
                <a:cubicBezTo>
                  <a:pt x="6824192" y="19174"/>
                  <a:pt x="6788050" y="13914"/>
                  <a:pt x="6751709" y="10886"/>
                </a:cubicBezTo>
                <a:cubicBezTo>
                  <a:pt x="6700955" y="6656"/>
                  <a:pt x="6650109" y="3629"/>
                  <a:pt x="6599309" y="0"/>
                </a:cubicBezTo>
                <a:cubicBezTo>
                  <a:pt x="6414252" y="7257"/>
                  <a:pt x="6228867" y="8577"/>
                  <a:pt x="6044138" y="21772"/>
                </a:cubicBezTo>
                <a:cubicBezTo>
                  <a:pt x="5964124" y="27487"/>
                  <a:pt x="6011959" y="40160"/>
                  <a:pt x="5967938" y="65315"/>
                </a:cubicBezTo>
                <a:cubicBezTo>
                  <a:pt x="5950972" y="75010"/>
                  <a:pt x="5931652" y="79829"/>
                  <a:pt x="5913509" y="87086"/>
                </a:cubicBezTo>
                <a:cubicBezTo>
                  <a:pt x="5906252" y="94343"/>
                  <a:pt x="5901081" y="104611"/>
                  <a:pt x="5891738" y="108858"/>
                </a:cubicBezTo>
                <a:cubicBezTo>
                  <a:pt x="5840259" y="132258"/>
                  <a:pt x="5762075" y="149438"/>
                  <a:pt x="5706680" y="163286"/>
                </a:cubicBezTo>
                <a:cubicBezTo>
                  <a:pt x="5695794" y="170543"/>
                  <a:pt x="5685725" y="179207"/>
                  <a:pt x="5674023" y="185058"/>
                </a:cubicBezTo>
                <a:cubicBezTo>
                  <a:pt x="5582503" y="230818"/>
                  <a:pt x="5722731" y="138070"/>
                  <a:pt x="5586938" y="228600"/>
                </a:cubicBezTo>
                <a:cubicBezTo>
                  <a:pt x="5571842" y="238664"/>
                  <a:pt x="5558491" y="251194"/>
                  <a:pt x="5543395" y="261258"/>
                </a:cubicBezTo>
                <a:cubicBezTo>
                  <a:pt x="5493322" y="294640"/>
                  <a:pt x="5488817" y="288603"/>
                  <a:pt x="5445423" y="326572"/>
                </a:cubicBezTo>
                <a:cubicBezTo>
                  <a:pt x="5429975" y="340089"/>
                  <a:pt x="5418083" y="357513"/>
                  <a:pt x="5401880" y="370115"/>
                </a:cubicBezTo>
                <a:cubicBezTo>
                  <a:pt x="5385179" y="383105"/>
                  <a:pt x="5364848" y="390729"/>
                  <a:pt x="5347452" y="402772"/>
                </a:cubicBezTo>
                <a:cubicBezTo>
                  <a:pt x="5317618" y="423426"/>
                  <a:pt x="5289127" y="445962"/>
                  <a:pt x="5260366" y="468086"/>
                </a:cubicBezTo>
                <a:cubicBezTo>
                  <a:pt x="5257808" y="470053"/>
                  <a:pt x="5172958" y="539004"/>
                  <a:pt x="5162395" y="544286"/>
                </a:cubicBezTo>
                <a:cubicBezTo>
                  <a:pt x="5147881" y="551543"/>
                  <a:pt x="5132057" y="556626"/>
                  <a:pt x="5118852" y="566058"/>
                </a:cubicBezTo>
                <a:cubicBezTo>
                  <a:pt x="5106325" y="575006"/>
                  <a:pt x="5096050" y="586889"/>
                  <a:pt x="5086195" y="598715"/>
                </a:cubicBezTo>
                <a:cubicBezTo>
                  <a:pt x="5077819" y="608766"/>
                  <a:pt x="5074639" y="623199"/>
                  <a:pt x="5064423" y="631372"/>
                </a:cubicBezTo>
                <a:cubicBezTo>
                  <a:pt x="5055463" y="638540"/>
                  <a:pt x="5042652" y="638629"/>
                  <a:pt x="5031766" y="642258"/>
                </a:cubicBezTo>
                <a:cubicBezTo>
                  <a:pt x="5017252" y="656772"/>
                  <a:pt x="5005302" y="674414"/>
                  <a:pt x="4988223" y="685800"/>
                </a:cubicBezTo>
                <a:cubicBezTo>
                  <a:pt x="4971964" y="696639"/>
                  <a:pt x="4948806" y="695062"/>
                  <a:pt x="4933795" y="707572"/>
                </a:cubicBezTo>
                <a:cubicBezTo>
                  <a:pt x="4924980" y="714918"/>
                  <a:pt x="4928482" y="730198"/>
                  <a:pt x="4922909" y="740229"/>
                </a:cubicBezTo>
                <a:cubicBezTo>
                  <a:pt x="4910202" y="763102"/>
                  <a:pt x="4897868" y="787041"/>
                  <a:pt x="4879366" y="805543"/>
                </a:cubicBezTo>
                <a:cubicBezTo>
                  <a:pt x="4850521" y="834388"/>
                  <a:pt x="4811704" y="864667"/>
                  <a:pt x="4792280" y="903515"/>
                </a:cubicBezTo>
                <a:cubicBezTo>
                  <a:pt x="4783541" y="920992"/>
                  <a:pt x="4777187" y="939579"/>
                  <a:pt x="4770509" y="957943"/>
                </a:cubicBezTo>
                <a:cubicBezTo>
                  <a:pt x="4749255" y="1016392"/>
                  <a:pt x="4751560" y="1023581"/>
                  <a:pt x="4726966" y="1077686"/>
                </a:cubicBezTo>
                <a:cubicBezTo>
                  <a:pt x="4700697" y="1135478"/>
                  <a:pt x="4686307" y="1146353"/>
                  <a:pt x="4672538" y="1208315"/>
                </a:cubicBezTo>
                <a:cubicBezTo>
                  <a:pt x="4633436" y="1384275"/>
                  <a:pt x="4675897" y="1288679"/>
                  <a:pt x="4628995" y="1382486"/>
                </a:cubicBezTo>
                <a:cubicBezTo>
                  <a:pt x="4625366" y="1498600"/>
                  <a:pt x="4631683" y="1615454"/>
                  <a:pt x="4618109" y="1730829"/>
                </a:cubicBezTo>
                <a:cubicBezTo>
                  <a:pt x="4616580" y="1743822"/>
                  <a:pt x="4593625" y="1742384"/>
                  <a:pt x="4585452" y="1752600"/>
                </a:cubicBezTo>
                <a:cubicBezTo>
                  <a:pt x="4578284" y="1761560"/>
                  <a:pt x="4582680" y="1777144"/>
                  <a:pt x="4574566" y="1785258"/>
                </a:cubicBezTo>
                <a:cubicBezTo>
                  <a:pt x="4561116" y="1798708"/>
                  <a:pt x="4517882" y="1811410"/>
                  <a:pt x="4498366" y="1817915"/>
                </a:cubicBezTo>
                <a:cubicBezTo>
                  <a:pt x="4390514" y="1898803"/>
                  <a:pt x="4502384" y="1800600"/>
                  <a:pt x="4443938" y="1894115"/>
                </a:cubicBezTo>
                <a:cubicBezTo>
                  <a:pt x="4433059" y="1911521"/>
                  <a:pt x="4414909" y="1923144"/>
                  <a:pt x="4400395" y="1937658"/>
                </a:cubicBezTo>
                <a:lnTo>
                  <a:pt x="4378623" y="1959429"/>
                </a:lnTo>
                <a:cubicBezTo>
                  <a:pt x="4374995" y="1970315"/>
                  <a:pt x="4373641" y="1982247"/>
                  <a:pt x="4367738" y="1992086"/>
                </a:cubicBezTo>
                <a:cubicBezTo>
                  <a:pt x="4358301" y="2007814"/>
                  <a:pt x="4309693" y="2041062"/>
                  <a:pt x="4302423" y="2046515"/>
                </a:cubicBezTo>
                <a:cubicBezTo>
                  <a:pt x="4298795" y="2057401"/>
                  <a:pt x="4298207" y="2069835"/>
                  <a:pt x="4291538" y="2079172"/>
                </a:cubicBezTo>
                <a:cubicBezTo>
                  <a:pt x="4269857" y="2109526"/>
                  <a:pt x="4233754" y="2133396"/>
                  <a:pt x="4204452" y="2155372"/>
                </a:cubicBezTo>
                <a:cubicBezTo>
                  <a:pt x="4200823" y="2166258"/>
                  <a:pt x="4198698" y="2177766"/>
                  <a:pt x="4193566" y="2188029"/>
                </a:cubicBezTo>
                <a:cubicBezTo>
                  <a:pt x="4180684" y="2213794"/>
                  <a:pt x="4160539" y="2234618"/>
                  <a:pt x="4139138" y="2253343"/>
                </a:cubicBezTo>
                <a:cubicBezTo>
                  <a:pt x="4121652" y="2268643"/>
                  <a:pt x="4101901" y="2281257"/>
                  <a:pt x="4084709" y="2296886"/>
                </a:cubicBezTo>
                <a:cubicBezTo>
                  <a:pt x="4061927" y="2317597"/>
                  <a:pt x="4036474" y="2336582"/>
                  <a:pt x="4019395" y="2362200"/>
                </a:cubicBezTo>
                <a:cubicBezTo>
                  <a:pt x="4012138" y="2373086"/>
                  <a:pt x="4006874" y="2385607"/>
                  <a:pt x="3997623" y="2394858"/>
                </a:cubicBezTo>
                <a:cubicBezTo>
                  <a:pt x="3984794" y="2407687"/>
                  <a:pt x="3967566" y="2415378"/>
                  <a:pt x="3954080" y="2427515"/>
                </a:cubicBezTo>
                <a:cubicBezTo>
                  <a:pt x="3931194" y="2448112"/>
                  <a:pt x="3888766" y="2492829"/>
                  <a:pt x="3888766" y="2492829"/>
                </a:cubicBezTo>
                <a:cubicBezTo>
                  <a:pt x="3859021" y="2582062"/>
                  <a:pt x="3910472" y="2443940"/>
                  <a:pt x="3812566" y="2590800"/>
                </a:cubicBezTo>
                <a:cubicBezTo>
                  <a:pt x="3798052" y="2612572"/>
                  <a:pt x="3787525" y="2637613"/>
                  <a:pt x="3769023" y="2656115"/>
                </a:cubicBezTo>
                <a:cubicBezTo>
                  <a:pt x="3754509" y="2670629"/>
                  <a:pt x="3738082" y="2683455"/>
                  <a:pt x="3725480" y="2699658"/>
                </a:cubicBezTo>
                <a:cubicBezTo>
                  <a:pt x="3712490" y="2716359"/>
                  <a:pt x="3704559" y="2736482"/>
                  <a:pt x="3692823" y="2754086"/>
                </a:cubicBezTo>
                <a:cubicBezTo>
                  <a:pt x="3682759" y="2769182"/>
                  <a:pt x="3670711" y="2782865"/>
                  <a:pt x="3660166" y="2797629"/>
                </a:cubicBezTo>
                <a:cubicBezTo>
                  <a:pt x="3652562" y="2808275"/>
                  <a:pt x="3646568" y="2820070"/>
                  <a:pt x="3638395" y="2830286"/>
                </a:cubicBezTo>
                <a:cubicBezTo>
                  <a:pt x="3631984" y="2838300"/>
                  <a:pt x="3622589" y="2843706"/>
                  <a:pt x="3616623" y="2852058"/>
                </a:cubicBezTo>
                <a:cubicBezTo>
                  <a:pt x="3604325" y="2869275"/>
                  <a:pt x="3596009" y="2889090"/>
                  <a:pt x="3583966" y="2906486"/>
                </a:cubicBezTo>
                <a:cubicBezTo>
                  <a:pt x="3563312" y="2936320"/>
                  <a:pt x="3537321" y="2962457"/>
                  <a:pt x="3518652" y="2993572"/>
                </a:cubicBezTo>
                <a:cubicBezTo>
                  <a:pt x="3476661" y="3063557"/>
                  <a:pt x="3498690" y="3031074"/>
                  <a:pt x="3453338" y="3091543"/>
                </a:cubicBezTo>
                <a:cubicBezTo>
                  <a:pt x="3432146" y="3155118"/>
                  <a:pt x="3459033" y="3096734"/>
                  <a:pt x="3409795" y="3145972"/>
                </a:cubicBezTo>
                <a:cubicBezTo>
                  <a:pt x="3393366" y="3162401"/>
                  <a:pt x="3380766" y="3182257"/>
                  <a:pt x="3366252" y="3200400"/>
                </a:cubicBezTo>
                <a:cubicBezTo>
                  <a:pt x="3345997" y="3261164"/>
                  <a:pt x="3364227" y="3216024"/>
                  <a:pt x="3311823" y="3298372"/>
                </a:cubicBezTo>
                <a:cubicBezTo>
                  <a:pt x="3261402" y="3377604"/>
                  <a:pt x="3301115" y="3330851"/>
                  <a:pt x="3235623" y="3396343"/>
                </a:cubicBezTo>
                <a:cubicBezTo>
                  <a:pt x="3231995" y="3425372"/>
                  <a:pt x="3233341" y="3455468"/>
                  <a:pt x="3224738" y="3483429"/>
                </a:cubicBezTo>
                <a:cubicBezTo>
                  <a:pt x="3218516" y="3503652"/>
                  <a:pt x="3202355" y="3519362"/>
                  <a:pt x="3192080" y="3537858"/>
                </a:cubicBezTo>
                <a:cubicBezTo>
                  <a:pt x="3146036" y="3620737"/>
                  <a:pt x="3194163" y="3545618"/>
                  <a:pt x="3148538" y="3614058"/>
                </a:cubicBezTo>
                <a:cubicBezTo>
                  <a:pt x="3144909" y="3635829"/>
                  <a:pt x="3145402" y="3658706"/>
                  <a:pt x="3137652" y="3679372"/>
                </a:cubicBezTo>
                <a:cubicBezTo>
                  <a:pt x="3134048" y="3688982"/>
                  <a:pt x="3119484" y="3691533"/>
                  <a:pt x="3115880" y="3701143"/>
                </a:cubicBezTo>
                <a:cubicBezTo>
                  <a:pt x="3108130" y="3721810"/>
                  <a:pt x="3108943" y="3744742"/>
                  <a:pt x="3104995" y="3766458"/>
                </a:cubicBezTo>
                <a:cubicBezTo>
                  <a:pt x="3101685" y="3784662"/>
                  <a:pt x="3100606" y="3803562"/>
                  <a:pt x="3094109" y="3820886"/>
                </a:cubicBezTo>
                <a:cubicBezTo>
                  <a:pt x="3089515" y="3833136"/>
                  <a:pt x="3079595" y="3842657"/>
                  <a:pt x="3072338" y="3853543"/>
                </a:cubicBezTo>
                <a:cubicBezTo>
                  <a:pt x="3047053" y="3954683"/>
                  <a:pt x="3077257" y="3828947"/>
                  <a:pt x="3050566" y="3962400"/>
                </a:cubicBezTo>
                <a:cubicBezTo>
                  <a:pt x="3047632" y="3977071"/>
                  <a:pt x="3046371" y="3992561"/>
                  <a:pt x="3039680" y="4005943"/>
                </a:cubicBezTo>
                <a:cubicBezTo>
                  <a:pt x="3035090" y="4015123"/>
                  <a:pt x="3024588" y="4019923"/>
                  <a:pt x="3017909" y="4027715"/>
                </a:cubicBezTo>
                <a:cubicBezTo>
                  <a:pt x="3002789" y="4045356"/>
                  <a:pt x="2988880" y="4064000"/>
                  <a:pt x="2974366" y="4082143"/>
                </a:cubicBezTo>
                <a:cubicBezTo>
                  <a:pt x="2970737" y="4096657"/>
                  <a:pt x="2971779" y="4113238"/>
                  <a:pt x="2963480" y="4125686"/>
                </a:cubicBezTo>
                <a:cubicBezTo>
                  <a:pt x="2949248" y="4147035"/>
                  <a:pt x="2927195" y="4161972"/>
                  <a:pt x="2909052" y="4180115"/>
                </a:cubicBezTo>
                <a:cubicBezTo>
                  <a:pt x="2898166" y="4191001"/>
                  <a:pt x="2890164" y="4205887"/>
                  <a:pt x="2876395" y="4212772"/>
                </a:cubicBezTo>
                <a:cubicBezTo>
                  <a:pt x="2802930" y="4249504"/>
                  <a:pt x="2848693" y="4231023"/>
                  <a:pt x="2734880" y="4256315"/>
                </a:cubicBezTo>
                <a:cubicBezTo>
                  <a:pt x="2677856" y="4294331"/>
                  <a:pt x="2685983" y="4295153"/>
                  <a:pt x="2582480" y="4299858"/>
                </a:cubicBezTo>
                <a:cubicBezTo>
                  <a:pt x="2303274" y="4312549"/>
                  <a:pt x="2023680" y="4314372"/>
                  <a:pt x="1744280" y="4321629"/>
                </a:cubicBezTo>
                <a:cubicBezTo>
                  <a:pt x="1663577" y="4375430"/>
                  <a:pt x="1776074" y="4306109"/>
                  <a:pt x="1613652" y="4365172"/>
                </a:cubicBezTo>
                <a:cubicBezTo>
                  <a:pt x="1604007" y="4368679"/>
                  <a:pt x="1600091" y="4380785"/>
                  <a:pt x="1591880" y="4386943"/>
                </a:cubicBezTo>
                <a:cubicBezTo>
                  <a:pt x="1570947" y="4402642"/>
                  <a:pt x="1526566" y="4430486"/>
                  <a:pt x="1526566" y="4430486"/>
                </a:cubicBezTo>
                <a:cubicBezTo>
                  <a:pt x="1519309" y="4441372"/>
                  <a:pt x="1516096" y="4456551"/>
                  <a:pt x="1504795" y="4463143"/>
                </a:cubicBezTo>
                <a:cubicBezTo>
                  <a:pt x="1471038" y="4482835"/>
                  <a:pt x="1395938" y="4506686"/>
                  <a:pt x="1395938" y="4506686"/>
                </a:cubicBezTo>
                <a:cubicBezTo>
                  <a:pt x="1308849" y="4622802"/>
                  <a:pt x="1421339" y="4481285"/>
                  <a:pt x="1319738" y="4582886"/>
                </a:cubicBezTo>
                <a:cubicBezTo>
                  <a:pt x="1278446" y="4624178"/>
                  <a:pt x="1313641" y="4603932"/>
                  <a:pt x="1287080" y="4648200"/>
                </a:cubicBezTo>
                <a:cubicBezTo>
                  <a:pt x="1281800" y="4657001"/>
                  <a:pt x="1272566" y="4662715"/>
                  <a:pt x="1265309" y="4669972"/>
                </a:cubicBezTo>
                <a:cubicBezTo>
                  <a:pt x="1242016" y="4739849"/>
                  <a:pt x="1274148" y="4664109"/>
                  <a:pt x="1210880" y="4735286"/>
                </a:cubicBezTo>
                <a:cubicBezTo>
                  <a:pt x="1193496" y="4754843"/>
                  <a:pt x="1189109" y="4786086"/>
                  <a:pt x="1167338" y="4800600"/>
                </a:cubicBezTo>
                <a:cubicBezTo>
                  <a:pt x="1156452" y="4807857"/>
                  <a:pt x="1144731" y="4813996"/>
                  <a:pt x="1134680" y="4822372"/>
                </a:cubicBezTo>
                <a:cubicBezTo>
                  <a:pt x="1122853" y="4832227"/>
                  <a:pt x="1115078" y="4846870"/>
                  <a:pt x="1102023" y="4855029"/>
                </a:cubicBezTo>
                <a:cubicBezTo>
                  <a:pt x="1085453" y="4865385"/>
                  <a:pt x="1065738" y="4869543"/>
                  <a:pt x="1047595" y="4876800"/>
                </a:cubicBezTo>
                <a:cubicBezTo>
                  <a:pt x="1040338" y="4884057"/>
                  <a:pt x="1035003" y="4893982"/>
                  <a:pt x="1025823" y="4898572"/>
                </a:cubicBezTo>
                <a:cubicBezTo>
                  <a:pt x="990868" y="4916050"/>
                  <a:pt x="944600" y="4914481"/>
                  <a:pt x="916966" y="4942115"/>
                </a:cubicBezTo>
                <a:cubicBezTo>
                  <a:pt x="895808" y="4963273"/>
                  <a:pt x="906040" y="5001313"/>
                  <a:pt x="895195" y="5029200"/>
                </a:cubicBezTo>
                <a:cubicBezTo>
                  <a:pt x="880491" y="5067010"/>
                  <a:pt x="864161" y="5104914"/>
                  <a:pt x="840766" y="5138058"/>
                </a:cubicBezTo>
                <a:cubicBezTo>
                  <a:pt x="820051" y="5167404"/>
                  <a:pt x="786119" y="5185521"/>
                  <a:pt x="764566" y="5214258"/>
                </a:cubicBezTo>
                <a:cubicBezTo>
                  <a:pt x="696979" y="5304374"/>
                  <a:pt x="634993" y="5431503"/>
                  <a:pt x="557738" y="5519058"/>
                </a:cubicBezTo>
                <a:cubicBezTo>
                  <a:pt x="503309" y="5580744"/>
                  <a:pt x="431242" y="5630535"/>
                  <a:pt x="394452" y="5704115"/>
                </a:cubicBezTo>
                <a:cubicBezTo>
                  <a:pt x="383566" y="5725886"/>
                  <a:pt x="375832" y="5749543"/>
                  <a:pt x="361795" y="5769429"/>
                </a:cubicBezTo>
                <a:cubicBezTo>
                  <a:pt x="332054" y="5811561"/>
                  <a:pt x="292430" y="5846262"/>
                  <a:pt x="263823" y="5889172"/>
                </a:cubicBezTo>
                <a:cubicBezTo>
                  <a:pt x="230848" y="5938634"/>
                  <a:pt x="208558" y="5977093"/>
                  <a:pt x="165852" y="6019800"/>
                </a:cubicBezTo>
                <a:cubicBezTo>
                  <a:pt x="145813" y="6039840"/>
                  <a:pt x="121508" y="6055165"/>
                  <a:pt x="100538" y="6074229"/>
                </a:cubicBezTo>
                <a:cubicBezTo>
                  <a:pt x="2047" y="6163767"/>
                  <a:pt x="78091" y="6094124"/>
                  <a:pt x="24338" y="6161315"/>
                </a:cubicBezTo>
                <a:cubicBezTo>
                  <a:pt x="0" y="6191737"/>
                  <a:pt x="2566" y="6170671"/>
                  <a:pt x="2566" y="6193972"/>
                </a:cubicBezTo>
              </a:path>
            </a:pathLst>
          </a:cu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672800" y="293914"/>
            <a:ext cx="8101086" cy="6313715"/>
          </a:xfrm>
          <a:custGeom>
            <a:avLst/>
            <a:gdLst>
              <a:gd name="connsiteX0" fmla="*/ 1199543 w 8101086"/>
              <a:gd name="connsiteY0" fmla="*/ 0 h 6313715"/>
              <a:gd name="connsiteX1" fmla="*/ 1319286 w 8101086"/>
              <a:gd name="connsiteY1" fmla="*/ 87086 h 6313715"/>
              <a:gd name="connsiteX2" fmla="*/ 1439029 w 8101086"/>
              <a:gd name="connsiteY2" fmla="*/ 217715 h 6313715"/>
              <a:gd name="connsiteX3" fmla="*/ 1515229 w 8101086"/>
              <a:gd name="connsiteY3" fmla="*/ 326572 h 6313715"/>
              <a:gd name="connsiteX4" fmla="*/ 1558771 w 8101086"/>
              <a:gd name="connsiteY4" fmla="*/ 413657 h 6313715"/>
              <a:gd name="connsiteX5" fmla="*/ 1624086 w 8101086"/>
              <a:gd name="connsiteY5" fmla="*/ 566057 h 6313715"/>
              <a:gd name="connsiteX6" fmla="*/ 1667629 w 8101086"/>
              <a:gd name="connsiteY6" fmla="*/ 696686 h 6313715"/>
              <a:gd name="connsiteX7" fmla="*/ 1667629 w 8101086"/>
              <a:gd name="connsiteY7" fmla="*/ 1240972 h 6313715"/>
              <a:gd name="connsiteX8" fmla="*/ 1656743 w 8101086"/>
              <a:gd name="connsiteY8" fmla="*/ 1273629 h 6313715"/>
              <a:gd name="connsiteX9" fmla="*/ 1645857 w 8101086"/>
              <a:gd name="connsiteY9" fmla="*/ 1317172 h 6313715"/>
              <a:gd name="connsiteX10" fmla="*/ 1602314 w 8101086"/>
              <a:gd name="connsiteY10" fmla="*/ 1349829 h 6313715"/>
              <a:gd name="connsiteX11" fmla="*/ 1547886 w 8101086"/>
              <a:gd name="connsiteY11" fmla="*/ 1426029 h 6313715"/>
              <a:gd name="connsiteX12" fmla="*/ 1471686 w 8101086"/>
              <a:gd name="connsiteY12" fmla="*/ 1502229 h 6313715"/>
              <a:gd name="connsiteX13" fmla="*/ 1449914 w 8101086"/>
              <a:gd name="connsiteY13" fmla="*/ 1524000 h 6313715"/>
              <a:gd name="connsiteX14" fmla="*/ 1341057 w 8101086"/>
              <a:gd name="connsiteY14" fmla="*/ 1556657 h 6313715"/>
              <a:gd name="connsiteX15" fmla="*/ 1286629 w 8101086"/>
              <a:gd name="connsiteY15" fmla="*/ 1632857 h 6313715"/>
              <a:gd name="connsiteX16" fmla="*/ 1264857 w 8101086"/>
              <a:gd name="connsiteY16" fmla="*/ 1665515 h 6313715"/>
              <a:gd name="connsiteX17" fmla="*/ 1221314 w 8101086"/>
              <a:gd name="connsiteY17" fmla="*/ 1709057 h 6313715"/>
              <a:gd name="connsiteX18" fmla="*/ 1177771 w 8101086"/>
              <a:gd name="connsiteY18" fmla="*/ 1763486 h 6313715"/>
              <a:gd name="connsiteX19" fmla="*/ 1112457 w 8101086"/>
              <a:gd name="connsiteY19" fmla="*/ 1828800 h 6313715"/>
              <a:gd name="connsiteX20" fmla="*/ 1079800 w 8101086"/>
              <a:gd name="connsiteY20" fmla="*/ 1850572 h 6313715"/>
              <a:gd name="connsiteX21" fmla="*/ 1036257 w 8101086"/>
              <a:gd name="connsiteY21" fmla="*/ 1905000 h 6313715"/>
              <a:gd name="connsiteX22" fmla="*/ 1025371 w 8101086"/>
              <a:gd name="connsiteY22" fmla="*/ 1937657 h 6313715"/>
              <a:gd name="connsiteX23" fmla="*/ 1003600 w 8101086"/>
              <a:gd name="connsiteY23" fmla="*/ 1959429 h 6313715"/>
              <a:gd name="connsiteX24" fmla="*/ 992714 w 8101086"/>
              <a:gd name="connsiteY24" fmla="*/ 2013857 h 6313715"/>
              <a:gd name="connsiteX25" fmla="*/ 905629 w 8101086"/>
              <a:gd name="connsiteY25" fmla="*/ 2090057 h 6313715"/>
              <a:gd name="connsiteX26" fmla="*/ 862086 w 8101086"/>
              <a:gd name="connsiteY26" fmla="*/ 2155372 h 6313715"/>
              <a:gd name="connsiteX27" fmla="*/ 829429 w 8101086"/>
              <a:gd name="connsiteY27" fmla="*/ 2198915 h 6313715"/>
              <a:gd name="connsiteX28" fmla="*/ 785886 w 8101086"/>
              <a:gd name="connsiteY28" fmla="*/ 2264229 h 6313715"/>
              <a:gd name="connsiteX29" fmla="*/ 731457 w 8101086"/>
              <a:gd name="connsiteY29" fmla="*/ 2329543 h 6313715"/>
              <a:gd name="connsiteX30" fmla="*/ 687914 w 8101086"/>
              <a:gd name="connsiteY30" fmla="*/ 2373086 h 6313715"/>
              <a:gd name="connsiteX31" fmla="*/ 655257 w 8101086"/>
              <a:gd name="connsiteY31" fmla="*/ 2427515 h 6313715"/>
              <a:gd name="connsiteX32" fmla="*/ 568171 w 8101086"/>
              <a:gd name="connsiteY32" fmla="*/ 2536372 h 6313715"/>
              <a:gd name="connsiteX33" fmla="*/ 524629 w 8101086"/>
              <a:gd name="connsiteY33" fmla="*/ 2612572 h 6313715"/>
              <a:gd name="connsiteX34" fmla="*/ 491971 w 8101086"/>
              <a:gd name="connsiteY34" fmla="*/ 2634343 h 6313715"/>
              <a:gd name="connsiteX35" fmla="*/ 448429 w 8101086"/>
              <a:gd name="connsiteY35" fmla="*/ 2721429 h 6313715"/>
              <a:gd name="connsiteX36" fmla="*/ 437543 w 8101086"/>
              <a:gd name="connsiteY36" fmla="*/ 2764972 h 6313715"/>
              <a:gd name="connsiteX37" fmla="*/ 404886 w 8101086"/>
              <a:gd name="connsiteY37" fmla="*/ 2797629 h 6313715"/>
              <a:gd name="connsiteX38" fmla="*/ 328686 w 8101086"/>
              <a:gd name="connsiteY38" fmla="*/ 2895600 h 6313715"/>
              <a:gd name="connsiteX39" fmla="*/ 296029 w 8101086"/>
              <a:gd name="connsiteY39" fmla="*/ 2939143 h 6313715"/>
              <a:gd name="connsiteX40" fmla="*/ 263371 w 8101086"/>
              <a:gd name="connsiteY40" fmla="*/ 3004457 h 6313715"/>
              <a:gd name="connsiteX41" fmla="*/ 219829 w 8101086"/>
              <a:gd name="connsiteY41" fmla="*/ 3080657 h 6313715"/>
              <a:gd name="connsiteX42" fmla="*/ 165400 w 8101086"/>
              <a:gd name="connsiteY42" fmla="*/ 3222172 h 6313715"/>
              <a:gd name="connsiteX43" fmla="*/ 121857 w 8101086"/>
              <a:gd name="connsiteY43" fmla="*/ 3331029 h 6313715"/>
              <a:gd name="connsiteX44" fmla="*/ 89200 w 8101086"/>
              <a:gd name="connsiteY44" fmla="*/ 3461657 h 6313715"/>
              <a:gd name="connsiteX45" fmla="*/ 67429 w 8101086"/>
              <a:gd name="connsiteY45" fmla="*/ 3483429 h 6313715"/>
              <a:gd name="connsiteX46" fmla="*/ 56543 w 8101086"/>
              <a:gd name="connsiteY46" fmla="*/ 3603172 h 6313715"/>
              <a:gd name="connsiteX47" fmla="*/ 45657 w 8101086"/>
              <a:gd name="connsiteY47" fmla="*/ 3635829 h 6313715"/>
              <a:gd name="connsiteX48" fmla="*/ 78314 w 8101086"/>
              <a:gd name="connsiteY48" fmla="*/ 4158343 h 6313715"/>
              <a:gd name="connsiteX49" fmla="*/ 110971 w 8101086"/>
              <a:gd name="connsiteY49" fmla="*/ 4539343 h 6313715"/>
              <a:gd name="connsiteX50" fmla="*/ 165400 w 8101086"/>
              <a:gd name="connsiteY50" fmla="*/ 4648200 h 6313715"/>
              <a:gd name="connsiteX51" fmla="*/ 187171 w 8101086"/>
              <a:gd name="connsiteY51" fmla="*/ 4702629 h 6313715"/>
              <a:gd name="connsiteX52" fmla="*/ 230714 w 8101086"/>
              <a:gd name="connsiteY52" fmla="*/ 4789715 h 6313715"/>
              <a:gd name="connsiteX53" fmla="*/ 274257 w 8101086"/>
              <a:gd name="connsiteY53" fmla="*/ 4887686 h 6313715"/>
              <a:gd name="connsiteX54" fmla="*/ 306914 w 8101086"/>
              <a:gd name="connsiteY54" fmla="*/ 4931229 h 6313715"/>
              <a:gd name="connsiteX55" fmla="*/ 481086 w 8101086"/>
              <a:gd name="connsiteY55" fmla="*/ 5083629 h 6313715"/>
              <a:gd name="connsiteX56" fmla="*/ 742343 w 8101086"/>
              <a:gd name="connsiteY56" fmla="*/ 5323115 h 6313715"/>
              <a:gd name="connsiteX57" fmla="*/ 807657 w 8101086"/>
              <a:gd name="connsiteY57" fmla="*/ 5377543 h 6313715"/>
              <a:gd name="connsiteX58" fmla="*/ 905629 w 8101086"/>
              <a:gd name="connsiteY58" fmla="*/ 5442857 h 6313715"/>
              <a:gd name="connsiteX59" fmla="*/ 992714 w 8101086"/>
              <a:gd name="connsiteY59" fmla="*/ 5519057 h 6313715"/>
              <a:gd name="connsiteX60" fmla="*/ 1047143 w 8101086"/>
              <a:gd name="connsiteY60" fmla="*/ 5551715 h 6313715"/>
              <a:gd name="connsiteX61" fmla="*/ 1123343 w 8101086"/>
              <a:gd name="connsiteY61" fmla="*/ 5617029 h 6313715"/>
              <a:gd name="connsiteX62" fmla="*/ 1199543 w 8101086"/>
              <a:gd name="connsiteY62" fmla="*/ 5660572 h 6313715"/>
              <a:gd name="connsiteX63" fmla="*/ 1253971 w 8101086"/>
              <a:gd name="connsiteY63" fmla="*/ 5715000 h 6313715"/>
              <a:gd name="connsiteX64" fmla="*/ 1362829 w 8101086"/>
              <a:gd name="connsiteY64" fmla="*/ 5780315 h 6313715"/>
              <a:gd name="connsiteX65" fmla="*/ 1493457 w 8101086"/>
              <a:gd name="connsiteY65" fmla="*/ 5878286 h 6313715"/>
              <a:gd name="connsiteX66" fmla="*/ 1580543 w 8101086"/>
              <a:gd name="connsiteY66" fmla="*/ 5910943 h 6313715"/>
              <a:gd name="connsiteX67" fmla="*/ 1645857 w 8101086"/>
              <a:gd name="connsiteY67" fmla="*/ 5954486 h 6313715"/>
              <a:gd name="connsiteX68" fmla="*/ 1732943 w 8101086"/>
              <a:gd name="connsiteY68" fmla="*/ 6008915 h 6313715"/>
              <a:gd name="connsiteX69" fmla="*/ 1765600 w 8101086"/>
              <a:gd name="connsiteY69" fmla="*/ 6041572 h 6313715"/>
              <a:gd name="connsiteX70" fmla="*/ 1820029 w 8101086"/>
              <a:gd name="connsiteY70" fmla="*/ 6063343 h 6313715"/>
              <a:gd name="connsiteX71" fmla="*/ 1841800 w 8101086"/>
              <a:gd name="connsiteY71" fmla="*/ 6085115 h 6313715"/>
              <a:gd name="connsiteX72" fmla="*/ 2092171 w 8101086"/>
              <a:gd name="connsiteY72" fmla="*/ 6063343 h 6313715"/>
              <a:gd name="connsiteX73" fmla="*/ 2211914 w 8101086"/>
              <a:gd name="connsiteY73" fmla="*/ 6019800 h 6313715"/>
              <a:gd name="connsiteX74" fmla="*/ 2331657 w 8101086"/>
              <a:gd name="connsiteY74" fmla="*/ 5900057 h 6313715"/>
              <a:gd name="connsiteX75" fmla="*/ 2418743 w 8101086"/>
              <a:gd name="connsiteY75" fmla="*/ 5834743 h 6313715"/>
              <a:gd name="connsiteX76" fmla="*/ 2462286 w 8101086"/>
              <a:gd name="connsiteY76" fmla="*/ 5780315 h 6313715"/>
              <a:gd name="connsiteX77" fmla="*/ 2527600 w 8101086"/>
              <a:gd name="connsiteY77" fmla="*/ 5725886 h 6313715"/>
              <a:gd name="connsiteX78" fmla="*/ 2669114 w 8101086"/>
              <a:gd name="connsiteY78" fmla="*/ 5508172 h 6313715"/>
              <a:gd name="connsiteX79" fmla="*/ 2723543 w 8101086"/>
              <a:gd name="connsiteY79" fmla="*/ 5421086 h 6313715"/>
              <a:gd name="connsiteX80" fmla="*/ 2843286 w 8101086"/>
              <a:gd name="connsiteY80" fmla="*/ 5225143 h 6313715"/>
              <a:gd name="connsiteX81" fmla="*/ 2875943 w 8101086"/>
              <a:gd name="connsiteY81" fmla="*/ 5116286 h 6313715"/>
              <a:gd name="connsiteX82" fmla="*/ 2908600 w 8101086"/>
              <a:gd name="connsiteY82" fmla="*/ 4996543 h 6313715"/>
              <a:gd name="connsiteX83" fmla="*/ 2952143 w 8101086"/>
              <a:gd name="connsiteY83" fmla="*/ 4920343 h 6313715"/>
              <a:gd name="connsiteX84" fmla="*/ 2973914 w 8101086"/>
              <a:gd name="connsiteY84" fmla="*/ 4550229 h 6313715"/>
              <a:gd name="connsiteX85" fmla="*/ 2930371 w 8101086"/>
              <a:gd name="connsiteY85" fmla="*/ 3995057 h 6313715"/>
              <a:gd name="connsiteX86" fmla="*/ 2941257 w 8101086"/>
              <a:gd name="connsiteY86" fmla="*/ 2427515 h 6313715"/>
              <a:gd name="connsiteX87" fmla="*/ 2952143 w 8101086"/>
              <a:gd name="connsiteY87" fmla="*/ 2220686 h 6313715"/>
              <a:gd name="connsiteX88" fmla="*/ 3061000 w 8101086"/>
              <a:gd name="connsiteY88" fmla="*/ 1894115 h 6313715"/>
              <a:gd name="connsiteX89" fmla="*/ 3158971 w 8101086"/>
              <a:gd name="connsiteY89" fmla="*/ 1687286 h 6313715"/>
              <a:gd name="connsiteX90" fmla="*/ 3213400 w 8101086"/>
              <a:gd name="connsiteY90" fmla="*/ 1589315 h 6313715"/>
              <a:gd name="connsiteX91" fmla="*/ 3256943 w 8101086"/>
              <a:gd name="connsiteY91" fmla="*/ 1491343 h 6313715"/>
              <a:gd name="connsiteX92" fmla="*/ 3300486 w 8101086"/>
              <a:gd name="connsiteY92" fmla="*/ 1371600 h 6313715"/>
              <a:gd name="connsiteX93" fmla="*/ 3365800 w 8101086"/>
              <a:gd name="connsiteY93" fmla="*/ 1262743 h 6313715"/>
              <a:gd name="connsiteX94" fmla="*/ 3442000 w 8101086"/>
              <a:gd name="connsiteY94" fmla="*/ 1077686 h 6313715"/>
              <a:gd name="connsiteX95" fmla="*/ 3583514 w 8101086"/>
              <a:gd name="connsiteY95" fmla="*/ 892629 h 6313715"/>
              <a:gd name="connsiteX96" fmla="*/ 3637943 w 8101086"/>
              <a:gd name="connsiteY96" fmla="*/ 849086 h 6313715"/>
              <a:gd name="connsiteX97" fmla="*/ 3735914 w 8101086"/>
              <a:gd name="connsiteY97" fmla="*/ 718457 h 6313715"/>
              <a:gd name="connsiteX98" fmla="*/ 3997171 w 8101086"/>
              <a:gd name="connsiteY98" fmla="*/ 478972 h 6313715"/>
              <a:gd name="connsiteX99" fmla="*/ 4127800 w 8101086"/>
              <a:gd name="connsiteY99" fmla="*/ 370115 h 6313715"/>
              <a:gd name="connsiteX100" fmla="*/ 4193114 w 8101086"/>
              <a:gd name="connsiteY100" fmla="*/ 326572 h 6313715"/>
              <a:gd name="connsiteX101" fmla="*/ 4312857 w 8101086"/>
              <a:gd name="connsiteY101" fmla="*/ 228600 h 6313715"/>
              <a:gd name="connsiteX102" fmla="*/ 4476143 w 8101086"/>
              <a:gd name="connsiteY102" fmla="*/ 163286 h 6313715"/>
              <a:gd name="connsiteX103" fmla="*/ 4508800 w 8101086"/>
              <a:gd name="connsiteY103" fmla="*/ 141515 h 6313715"/>
              <a:gd name="connsiteX104" fmla="*/ 4650314 w 8101086"/>
              <a:gd name="connsiteY104" fmla="*/ 119743 h 6313715"/>
              <a:gd name="connsiteX105" fmla="*/ 5336114 w 8101086"/>
              <a:gd name="connsiteY105" fmla="*/ 108857 h 6313715"/>
              <a:gd name="connsiteX106" fmla="*/ 5390543 w 8101086"/>
              <a:gd name="connsiteY106" fmla="*/ 130629 h 6313715"/>
              <a:gd name="connsiteX107" fmla="*/ 5542943 w 8101086"/>
              <a:gd name="connsiteY107" fmla="*/ 174172 h 6313715"/>
              <a:gd name="connsiteX108" fmla="*/ 5771543 w 8101086"/>
              <a:gd name="connsiteY108" fmla="*/ 261257 h 6313715"/>
              <a:gd name="connsiteX109" fmla="*/ 5967486 w 8101086"/>
              <a:gd name="connsiteY109" fmla="*/ 348343 h 6313715"/>
              <a:gd name="connsiteX110" fmla="*/ 6076343 w 8101086"/>
              <a:gd name="connsiteY110" fmla="*/ 391886 h 6313715"/>
              <a:gd name="connsiteX111" fmla="*/ 6174314 w 8101086"/>
              <a:gd name="connsiteY111" fmla="*/ 435429 h 6313715"/>
              <a:gd name="connsiteX112" fmla="*/ 6435571 w 8101086"/>
              <a:gd name="connsiteY112" fmla="*/ 533400 h 6313715"/>
              <a:gd name="connsiteX113" fmla="*/ 6479114 w 8101086"/>
              <a:gd name="connsiteY113" fmla="*/ 555172 h 6313715"/>
              <a:gd name="connsiteX114" fmla="*/ 6587971 w 8101086"/>
              <a:gd name="connsiteY114" fmla="*/ 642257 h 6313715"/>
              <a:gd name="connsiteX115" fmla="*/ 6642400 w 8101086"/>
              <a:gd name="connsiteY115" fmla="*/ 674915 h 6313715"/>
              <a:gd name="connsiteX116" fmla="*/ 6773029 w 8101086"/>
              <a:gd name="connsiteY116" fmla="*/ 783772 h 6313715"/>
              <a:gd name="connsiteX117" fmla="*/ 6903657 w 8101086"/>
              <a:gd name="connsiteY117" fmla="*/ 881743 h 6313715"/>
              <a:gd name="connsiteX118" fmla="*/ 6947200 w 8101086"/>
              <a:gd name="connsiteY118" fmla="*/ 947057 h 6313715"/>
              <a:gd name="connsiteX119" fmla="*/ 7001629 w 8101086"/>
              <a:gd name="connsiteY119" fmla="*/ 1012372 h 6313715"/>
              <a:gd name="connsiteX120" fmla="*/ 7110486 w 8101086"/>
              <a:gd name="connsiteY120" fmla="*/ 1132115 h 6313715"/>
              <a:gd name="connsiteX121" fmla="*/ 7143143 w 8101086"/>
              <a:gd name="connsiteY121" fmla="*/ 1197429 h 6313715"/>
              <a:gd name="connsiteX122" fmla="*/ 7219343 w 8101086"/>
              <a:gd name="connsiteY122" fmla="*/ 1284515 h 6313715"/>
              <a:gd name="connsiteX123" fmla="*/ 7252000 w 8101086"/>
              <a:gd name="connsiteY123" fmla="*/ 1338943 h 6313715"/>
              <a:gd name="connsiteX124" fmla="*/ 7306429 w 8101086"/>
              <a:gd name="connsiteY124" fmla="*/ 1404257 h 6313715"/>
              <a:gd name="connsiteX125" fmla="*/ 7415286 w 8101086"/>
              <a:gd name="connsiteY125" fmla="*/ 1556657 h 6313715"/>
              <a:gd name="connsiteX126" fmla="*/ 7437057 w 8101086"/>
              <a:gd name="connsiteY126" fmla="*/ 1600200 h 6313715"/>
              <a:gd name="connsiteX127" fmla="*/ 7458829 w 8101086"/>
              <a:gd name="connsiteY127" fmla="*/ 1632857 h 6313715"/>
              <a:gd name="connsiteX128" fmla="*/ 7469714 w 8101086"/>
              <a:gd name="connsiteY128" fmla="*/ 1665515 h 6313715"/>
              <a:gd name="connsiteX129" fmla="*/ 7535029 w 8101086"/>
              <a:gd name="connsiteY129" fmla="*/ 1730829 h 6313715"/>
              <a:gd name="connsiteX130" fmla="*/ 7578571 w 8101086"/>
              <a:gd name="connsiteY130" fmla="*/ 2057400 h 6313715"/>
              <a:gd name="connsiteX131" fmla="*/ 7600343 w 8101086"/>
              <a:gd name="connsiteY131" fmla="*/ 2188029 h 6313715"/>
              <a:gd name="connsiteX132" fmla="*/ 7611229 w 8101086"/>
              <a:gd name="connsiteY132" fmla="*/ 5268686 h 6313715"/>
              <a:gd name="connsiteX133" fmla="*/ 7633000 w 8101086"/>
              <a:gd name="connsiteY133" fmla="*/ 5301343 h 6313715"/>
              <a:gd name="connsiteX134" fmla="*/ 7654771 w 8101086"/>
              <a:gd name="connsiteY134" fmla="*/ 5388429 h 6313715"/>
              <a:gd name="connsiteX135" fmla="*/ 7676543 w 8101086"/>
              <a:gd name="connsiteY135" fmla="*/ 5486400 h 6313715"/>
              <a:gd name="connsiteX136" fmla="*/ 7730971 w 8101086"/>
              <a:gd name="connsiteY136" fmla="*/ 5562600 h 6313715"/>
              <a:gd name="connsiteX137" fmla="*/ 7763629 w 8101086"/>
              <a:gd name="connsiteY137" fmla="*/ 5617029 h 6313715"/>
              <a:gd name="connsiteX138" fmla="*/ 7807171 w 8101086"/>
              <a:gd name="connsiteY138" fmla="*/ 5791200 h 6313715"/>
              <a:gd name="connsiteX139" fmla="*/ 7872486 w 8101086"/>
              <a:gd name="connsiteY139" fmla="*/ 5845629 h 6313715"/>
              <a:gd name="connsiteX140" fmla="*/ 7905143 w 8101086"/>
              <a:gd name="connsiteY140" fmla="*/ 5856515 h 6313715"/>
              <a:gd name="connsiteX141" fmla="*/ 8035771 w 8101086"/>
              <a:gd name="connsiteY141" fmla="*/ 5889172 h 6313715"/>
              <a:gd name="connsiteX142" fmla="*/ 8101086 w 8101086"/>
              <a:gd name="connsiteY142" fmla="*/ 5910943 h 6313715"/>
              <a:gd name="connsiteX143" fmla="*/ 8101086 w 8101086"/>
              <a:gd name="connsiteY143" fmla="*/ 6313715 h 6313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</a:cxnLst>
            <a:rect l="l" t="t" r="r" b="b"/>
            <a:pathLst>
              <a:path w="8101086" h="6313715">
                <a:moveTo>
                  <a:pt x="1199543" y="0"/>
                </a:moveTo>
                <a:cubicBezTo>
                  <a:pt x="1239457" y="29029"/>
                  <a:pt x="1281188" y="55711"/>
                  <a:pt x="1319286" y="87086"/>
                </a:cubicBezTo>
                <a:cubicBezTo>
                  <a:pt x="1359879" y="120515"/>
                  <a:pt x="1406090" y="176541"/>
                  <a:pt x="1439029" y="217715"/>
                </a:cubicBezTo>
                <a:cubicBezTo>
                  <a:pt x="1460744" y="244859"/>
                  <a:pt x="1500046" y="300002"/>
                  <a:pt x="1515229" y="326572"/>
                </a:cubicBezTo>
                <a:cubicBezTo>
                  <a:pt x="1531331" y="354751"/>
                  <a:pt x="1545341" y="384111"/>
                  <a:pt x="1558771" y="413657"/>
                </a:cubicBezTo>
                <a:cubicBezTo>
                  <a:pt x="1581641" y="463972"/>
                  <a:pt x="1606608" y="513624"/>
                  <a:pt x="1624086" y="566057"/>
                </a:cubicBezTo>
                <a:lnTo>
                  <a:pt x="1667629" y="696686"/>
                </a:lnTo>
                <a:cubicBezTo>
                  <a:pt x="1681984" y="955092"/>
                  <a:pt x="1685838" y="922308"/>
                  <a:pt x="1667629" y="1240972"/>
                </a:cubicBezTo>
                <a:cubicBezTo>
                  <a:pt x="1666974" y="1252428"/>
                  <a:pt x="1659895" y="1262596"/>
                  <a:pt x="1656743" y="1273629"/>
                </a:cubicBezTo>
                <a:cubicBezTo>
                  <a:pt x="1652633" y="1288014"/>
                  <a:pt x="1654553" y="1304998"/>
                  <a:pt x="1645857" y="1317172"/>
                </a:cubicBezTo>
                <a:cubicBezTo>
                  <a:pt x="1635312" y="1331935"/>
                  <a:pt x="1616828" y="1338943"/>
                  <a:pt x="1602314" y="1349829"/>
                </a:cubicBezTo>
                <a:cubicBezTo>
                  <a:pt x="1584986" y="1419147"/>
                  <a:pt x="1605876" y="1374483"/>
                  <a:pt x="1547886" y="1426029"/>
                </a:cubicBezTo>
                <a:cubicBezTo>
                  <a:pt x="1547835" y="1426075"/>
                  <a:pt x="1486945" y="1486970"/>
                  <a:pt x="1471686" y="1502229"/>
                </a:cubicBezTo>
                <a:cubicBezTo>
                  <a:pt x="1464429" y="1509486"/>
                  <a:pt x="1459744" y="1521051"/>
                  <a:pt x="1449914" y="1524000"/>
                </a:cubicBezTo>
                <a:lnTo>
                  <a:pt x="1341057" y="1556657"/>
                </a:lnTo>
                <a:cubicBezTo>
                  <a:pt x="1300772" y="1637229"/>
                  <a:pt x="1341793" y="1566660"/>
                  <a:pt x="1286629" y="1632857"/>
                </a:cubicBezTo>
                <a:cubicBezTo>
                  <a:pt x="1278253" y="1642908"/>
                  <a:pt x="1273372" y="1655581"/>
                  <a:pt x="1264857" y="1665515"/>
                </a:cubicBezTo>
                <a:cubicBezTo>
                  <a:pt x="1251499" y="1681100"/>
                  <a:pt x="1234951" y="1693716"/>
                  <a:pt x="1221314" y="1709057"/>
                </a:cubicBezTo>
                <a:cubicBezTo>
                  <a:pt x="1205878" y="1726422"/>
                  <a:pt x="1193400" y="1746294"/>
                  <a:pt x="1177771" y="1763486"/>
                </a:cubicBezTo>
                <a:cubicBezTo>
                  <a:pt x="1157060" y="1786268"/>
                  <a:pt x="1138075" y="1811721"/>
                  <a:pt x="1112457" y="1828800"/>
                </a:cubicBezTo>
                <a:cubicBezTo>
                  <a:pt x="1101571" y="1836057"/>
                  <a:pt x="1089051" y="1841321"/>
                  <a:pt x="1079800" y="1850572"/>
                </a:cubicBezTo>
                <a:cubicBezTo>
                  <a:pt x="1063371" y="1867001"/>
                  <a:pt x="1050771" y="1886857"/>
                  <a:pt x="1036257" y="1905000"/>
                </a:cubicBezTo>
                <a:cubicBezTo>
                  <a:pt x="1032628" y="1915886"/>
                  <a:pt x="1031275" y="1927818"/>
                  <a:pt x="1025371" y="1937657"/>
                </a:cubicBezTo>
                <a:cubicBezTo>
                  <a:pt x="1020091" y="1946458"/>
                  <a:pt x="1007643" y="1949996"/>
                  <a:pt x="1003600" y="1959429"/>
                </a:cubicBezTo>
                <a:cubicBezTo>
                  <a:pt x="996312" y="1976435"/>
                  <a:pt x="1001699" y="1997683"/>
                  <a:pt x="992714" y="2013857"/>
                </a:cubicBezTo>
                <a:cubicBezTo>
                  <a:pt x="965463" y="2062909"/>
                  <a:pt x="939853" y="2051554"/>
                  <a:pt x="905629" y="2090057"/>
                </a:cubicBezTo>
                <a:cubicBezTo>
                  <a:pt x="888245" y="2109614"/>
                  <a:pt x="877786" y="2134439"/>
                  <a:pt x="862086" y="2155372"/>
                </a:cubicBezTo>
                <a:cubicBezTo>
                  <a:pt x="851200" y="2169886"/>
                  <a:pt x="839833" y="2184052"/>
                  <a:pt x="829429" y="2198915"/>
                </a:cubicBezTo>
                <a:cubicBezTo>
                  <a:pt x="814424" y="2220351"/>
                  <a:pt x="801586" y="2243296"/>
                  <a:pt x="785886" y="2264229"/>
                </a:cubicBezTo>
                <a:cubicBezTo>
                  <a:pt x="768882" y="2286901"/>
                  <a:pt x="750416" y="2308478"/>
                  <a:pt x="731457" y="2329543"/>
                </a:cubicBezTo>
                <a:cubicBezTo>
                  <a:pt x="717726" y="2344800"/>
                  <a:pt x="700516" y="2356883"/>
                  <a:pt x="687914" y="2373086"/>
                </a:cubicBezTo>
                <a:cubicBezTo>
                  <a:pt x="674924" y="2389787"/>
                  <a:pt x="668247" y="2410814"/>
                  <a:pt x="655257" y="2427515"/>
                </a:cubicBezTo>
                <a:cubicBezTo>
                  <a:pt x="598556" y="2500416"/>
                  <a:pt x="616287" y="2440138"/>
                  <a:pt x="568171" y="2536372"/>
                </a:cubicBezTo>
                <a:cubicBezTo>
                  <a:pt x="559634" y="2553447"/>
                  <a:pt x="540015" y="2597186"/>
                  <a:pt x="524629" y="2612572"/>
                </a:cubicBezTo>
                <a:cubicBezTo>
                  <a:pt x="515378" y="2621823"/>
                  <a:pt x="502857" y="2627086"/>
                  <a:pt x="491971" y="2634343"/>
                </a:cubicBezTo>
                <a:cubicBezTo>
                  <a:pt x="465382" y="2767295"/>
                  <a:pt x="504723" y="2622915"/>
                  <a:pt x="448429" y="2721429"/>
                </a:cubicBezTo>
                <a:cubicBezTo>
                  <a:pt x="441006" y="2734419"/>
                  <a:pt x="444966" y="2751982"/>
                  <a:pt x="437543" y="2764972"/>
                </a:cubicBezTo>
                <a:cubicBezTo>
                  <a:pt x="429905" y="2778338"/>
                  <a:pt x="414741" y="2785803"/>
                  <a:pt x="404886" y="2797629"/>
                </a:cubicBezTo>
                <a:cubicBezTo>
                  <a:pt x="378400" y="2829412"/>
                  <a:pt x="353911" y="2862808"/>
                  <a:pt x="328686" y="2895600"/>
                </a:cubicBezTo>
                <a:cubicBezTo>
                  <a:pt x="317624" y="2909980"/>
                  <a:pt x="304143" y="2922916"/>
                  <a:pt x="296029" y="2939143"/>
                </a:cubicBezTo>
                <a:cubicBezTo>
                  <a:pt x="285143" y="2960914"/>
                  <a:pt x="274911" y="2983025"/>
                  <a:pt x="263371" y="3004457"/>
                </a:cubicBezTo>
                <a:cubicBezTo>
                  <a:pt x="249502" y="3030215"/>
                  <a:pt x="232912" y="3054491"/>
                  <a:pt x="219829" y="3080657"/>
                </a:cubicBezTo>
                <a:cubicBezTo>
                  <a:pt x="169186" y="3181943"/>
                  <a:pt x="203338" y="3127325"/>
                  <a:pt x="165400" y="3222172"/>
                </a:cubicBezTo>
                <a:cubicBezTo>
                  <a:pt x="101320" y="3382376"/>
                  <a:pt x="194080" y="3114366"/>
                  <a:pt x="121857" y="3331029"/>
                </a:cubicBezTo>
                <a:cubicBezTo>
                  <a:pt x="112767" y="3412840"/>
                  <a:pt x="127907" y="3413272"/>
                  <a:pt x="89200" y="3461657"/>
                </a:cubicBezTo>
                <a:cubicBezTo>
                  <a:pt x="82789" y="3469671"/>
                  <a:pt x="74686" y="3476172"/>
                  <a:pt x="67429" y="3483429"/>
                </a:cubicBezTo>
                <a:cubicBezTo>
                  <a:pt x="63800" y="3523343"/>
                  <a:pt x="62211" y="3563496"/>
                  <a:pt x="56543" y="3603172"/>
                </a:cubicBezTo>
                <a:cubicBezTo>
                  <a:pt x="54920" y="3614531"/>
                  <a:pt x="45657" y="3624354"/>
                  <a:pt x="45657" y="3635829"/>
                </a:cubicBezTo>
                <a:cubicBezTo>
                  <a:pt x="45657" y="4095099"/>
                  <a:pt x="0" y="3962556"/>
                  <a:pt x="78314" y="4158343"/>
                </a:cubicBezTo>
                <a:cubicBezTo>
                  <a:pt x="83618" y="4227297"/>
                  <a:pt x="104790" y="4511088"/>
                  <a:pt x="110971" y="4539343"/>
                </a:cubicBezTo>
                <a:cubicBezTo>
                  <a:pt x="119640" y="4578975"/>
                  <a:pt x="150334" y="4610533"/>
                  <a:pt x="165400" y="4648200"/>
                </a:cubicBezTo>
                <a:cubicBezTo>
                  <a:pt x="172657" y="4666343"/>
                  <a:pt x="178982" y="4684887"/>
                  <a:pt x="187171" y="4702629"/>
                </a:cubicBezTo>
                <a:cubicBezTo>
                  <a:pt x="200771" y="4732097"/>
                  <a:pt x="218660" y="4759581"/>
                  <a:pt x="230714" y="4789715"/>
                </a:cubicBezTo>
                <a:cubicBezTo>
                  <a:pt x="242182" y="4818383"/>
                  <a:pt x="257310" y="4860570"/>
                  <a:pt x="274257" y="4887686"/>
                </a:cubicBezTo>
                <a:cubicBezTo>
                  <a:pt x="283873" y="4903071"/>
                  <a:pt x="294860" y="4917669"/>
                  <a:pt x="306914" y="4931229"/>
                </a:cubicBezTo>
                <a:cubicBezTo>
                  <a:pt x="407929" y="5044870"/>
                  <a:pt x="321146" y="4923689"/>
                  <a:pt x="481086" y="5083629"/>
                </a:cubicBezTo>
                <a:cubicBezTo>
                  <a:pt x="651790" y="5254333"/>
                  <a:pt x="564411" y="5174838"/>
                  <a:pt x="742343" y="5323115"/>
                </a:cubicBezTo>
                <a:cubicBezTo>
                  <a:pt x="764114" y="5341258"/>
                  <a:pt x="784985" y="5360539"/>
                  <a:pt x="807657" y="5377543"/>
                </a:cubicBezTo>
                <a:cubicBezTo>
                  <a:pt x="916158" y="5458918"/>
                  <a:pt x="779628" y="5358855"/>
                  <a:pt x="905629" y="5442857"/>
                </a:cubicBezTo>
                <a:cubicBezTo>
                  <a:pt x="1020259" y="5519278"/>
                  <a:pt x="874494" y="5427108"/>
                  <a:pt x="992714" y="5519057"/>
                </a:cubicBezTo>
                <a:cubicBezTo>
                  <a:pt x="1009415" y="5532047"/>
                  <a:pt x="1029538" y="5539978"/>
                  <a:pt x="1047143" y="5551715"/>
                </a:cubicBezTo>
                <a:cubicBezTo>
                  <a:pt x="1128684" y="5606076"/>
                  <a:pt x="1056065" y="5560964"/>
                  <a:pt x="1123343" y="5617029"/>
                </a:cubicBezTo>
                <a:cubicBezTo>
                  <a:pt x="1253721" y="5725677"/>
                  <a:pt x="1039836" y="5536355"/>
                  <a:pt x="1199543" y="5660572"/>
                </a:cubicBezTo>
                <a:cubicBezTo>
                  <a:pt x="1219796" y="5676324"/>
                  <a:pt x="1233281" y="5699827"/>
                  <a:pt x="1253971" y="5715000"/>
                </a:cubicBezTo>
                <a:cubicBezTo>
                  <a:pt x="1288095" y="5740024"/>
                  <a:pt x="1330321" y="5753225"/>
                  <a:pt x="1362829" y="5780315"/>
                </a:cubicBezTo>
                <a:cubicBezTo>
                  <a:pt x="1400102" y="5811376"/>
                  <a:pt x="1449012" y="5856063"/>
                  <a:pt x="1493457" y="5878286"/>
                </a:cubicBezTo>
                <a:cubicBezTo>
                  <a:pt x="1521187" y="5892151"/>
                  <a:pt x="1552813" y="5897078"/>
                  <a:pt x="1580543" y="5910943"/>
                </a:cubicBezTo>
                <a:cubicBezTo>
                  <a:pt x="1603947" y="5922645"/>
                  <a:pt x="1623420" y="5941024"/>
                  <a:pt x="1645857" y="5954486"/>
                </a:cubicBezTo>
                <a:cubicBezTo>
                  <a:pt x="1707810" y="5991658"/>
                  <a:pt x="1673978" y="5958373"/>
                  <a:pt x="1732943" y="6008915"/>
                </a:cubicBezTo>
                <a:cubicBezTo>
                  <a:pt x="1744631" y="6018934"/>
                  <a:pt x="1752545" y="6033413"/>
                  <a:pt x="1765600" y="6041572"/>
                </a:cubicBezTo>
                <a:cubicBezTo>
                  <a:pt x="1782170" y="6051928"/>
                  <a:pt x="1801886" y="6056086"/>
                  <a:pt x="1820029" y="6063343"/>
                </a:cubicBezTo>
                <a:cubicBezTo>
                  <a:pt x="1827286" y="6070600"/>
                  <a:pt x="1831537" y="6085115"/>
                  <a:pt x="1841800" y="6085115"/>
                </a:cubicBezTo>
                <a:cubicBezTo>
                  <a:pt x="1925572" y="6085115"/>
                  <a:pt x="2009185" y="6074789"/>
                  <a:pt x="2092171" y="6063343"/>
                </a:cubicBezTo>
                <a:cubicBezTo>
                  <a:pt x="2113509" y="6060400"/>
                  <a:pt x="2189407" y="6028803"/>
                  <a:pt x="2211914" y="6019800"/>
                </a:cubicBezTo>
                <a:cubicBezTo>
                  <a:pt x="2251828" y="5979886"/>
                  <a:pt x="2286499" y="5933925"/>
                  <a:pt x="2331657" y="5900057"/>
                </a:cubicBezTo>
                <a:cubicBezTo>
                  <a:pt x="2360686" y="5878286"/>
                  <a:pt x="2391995" y="5859262"/>
                  <a:pt x="2418743" y="5834743"/>
                </a:cubicBezTo>
                <a:cubicBezTo>
                  <a:pt x="2435870" y="5819043"/>
                  <a:pt x="2445857" y="5796744"/>
                  <a:pt x="2462286" y="5780315"/>
                </a:cubicBezTo>
                <a:cubicBezTo>
                  <a:pt x="2482325" y="5760276"/>
                  <a:pt x="2508938" y="5747214"/>
                  <a:pt x="2527600" y="5725886"/>
                </a:cubicBezTo>
                <a:cubicBezTo>
                  <a:pt x="2609810" y="5631931"/>
                  <a:pt x="2611041" y="5606897"/>
                  <a:pt x="2669114" y="5508172"/>
                </a:cubicBezTo>
                <a:cubicBezTo>
                  <a:pt x="2686470" y="5478666"/>
                  <a:pt x="2706187" y="5450592"/>
                  <a:pt x="2723543" y="5421086"/>
                </a:cubicBezTo>
                <a:cubicBezTo>
                  <a:pt x="2833779" y="5233685"/>
                  <a:pt x="2718642" y="5412109"/>
                  <a:pt x="2843286" y="5225143"/>
                </a:cubicBezTo>
                <a:cubicBezTo>
                  <a:pt x="2854172" y="5188857"/>
                  <a:pt x="2865536" y="5152712"/>
                  <a:pt x="2875943" y="5116286"/>
                </a:cubicBezTo>
                <a:cubicBezTo>
                  <a:pt x="2887309" y="5076506"/>
                  <a:pt x="2893605" y="5035102"/>
                  <a:pt x="2908600" y="4996543"/>
                </a:cubicBezTo>
                <a:cubicBezTo>
                  <a:pt x="2919203" y="4969278"/>
                  <a:pt x="2937629" y="4945743"/>
                  <a:pt x="2952143" y="4920343"/>
                </a:cubicBezTo>
                <a:cubicBezTo>
                  <a:pt x="2959400" y="4796972"/>
                  <a:pt x="2980243" y="4673651"/>
                  <a:pt x="2973914" y="4550229"/>
                </a:cubicBezTo>
                <a:cubicBezTo>
                  <a:pt x="2949882" y="4081600"/>
                  <a:pt x="2975439" y="4265458"/>
                  <a:pt x="2930371" y="3995057"/>
                </a:cubicBezTo>
                <a:cubicBezTo>
                  <a:pt x="2934000" y="3472543"/>
                  <a:pt x="2934846" y="2950002"/>
                  <a:pt x="2941257" y="2427515"/>
                </a:cubicBezTo>
                <a:cubicBezTo>
                  <a:pt x="2942104" y="2358482"/>
                  <a:pt x="2944788" y="2289332"/>
                  <a:pt x="2952143" y="2220686"/>
                </a:cubicBezTo>
                <a:cubicBezTo>
                  <a:pt x="2962527" y="2123764"/>
                  <a:pt x="3032874" y="1957398"/>
                  <a:pt x="3061000" y="1894115"/>
                </a:cubicBezTo>
                <a:cubicBezTo>
                  <a:pt x="3103295" y="1798952"/>
                  <a:pt x="3108682" y="1782835"/>
                  <a:pt x="3158971" y="1687286"/>
                </a:cubicBezTo>
                <a:cubicBezTo>
                  <a:pt x="3176371" y="1654227"/>
                  <a:pt x="3196693" y="1622729"/>
                  <a:pt x="3213400" y="1589315"/>
                </a:cubicBezTo>
                <a:cubicBezTo>
                  <a:pt x="3229382" y="1557350"/>
                  <a:pt x="3243670" y="1524524"/>
                  <a:pt x="3256943" y="1491343"/>
                </a:cubicBezTo>
                <a:cubicBezTo>
                  <a:pt x="3272716" y="1451909"/>
                  <a:pt x="3282226" y="1409946"/>
                  <a:pt x="3300486" y="1371600"/>
                </a:cubicBezTo>
                <a:cubicBezTo>
                  <a:pt x="3318679" y="1333395"/>
                  <a:pt x="3347685" y="1300986"/>
                  <a:pt x="3365800" y="1262743"/>
                </a:cubicBezTo>
                <a:cubicBezTo>
                  <a:pt x="3416614" y="1155468"/>
                  <a:pt x="3375619" y="1175305"/>
                  <a:pt x="3442000" y="1077686"/>
                </a:cubicBezTo>
                <a:cubicBezTo>
                  <a:pt x="3485666" y="1013471"/>
                  <a:pt x="3522876" y="941139"/>
                  <a:pt x="3583514" y="892629"/>
                </a:cubicBezTo>
                <a:cubicBezTo>
                  <a:pt x="3601657" y="878115"/>
                  <a:pt x="3622400" y="866356"/>
                  <a:pt x="3637943" y="849086"/>
                </a:cubicBezTo>
                <a:cubicBezTo>
                  <a:pt x="3960552" y="490634"/>
                  <a:pt x="3379508" y="1095829"/>
                  <a:pt x="3735914" y="718457"/>
                </a:cubicBezTo>
                <a:cubicBezTo>
                  <a:pt x="3862081" y="584868"/>
                  <a:pt x="3860234" y="593086"/>
                  <a:pt x="3997171" y="478972"/>
                </a:cubicBezTo>
                <a:cubicBezTo>
                  <a:pt x="3997172" y="478972"/>
                  <a:pt x="4127799" y="370116"/>
                  <a:pt x="4127800" y="370115"/>
                </a:cubicBezTo>
                <a:cubicBezTo>
                  <a:pt x="4149571" y="355601"/>
                  <a:pt x="4172329" y="342467"/>
                  <a:pt x="4193114" y="326572"/>
                </a:cubicBezTo>
                <a:cubicBezTo>
                  <a:pt x="4234080" y="295245"/>
                  <a:pt x="4266730" y="251664"/>
                  <a:pt x="4312857" y="228600"/>
                </a:cubicBezTo>
                <a:cubicBezTo>
                  <a:pt x="4494557" y="137750"/>
                  <a:pt x="4234027" y="264166"/>
                  <a:pt x="4476143" y="163286"/>
                </a:cubicBezTo>
                <a:cubicBezTo>
                  <a:pt x="4488220" y="158254"/>
                  <a:pt x="4496388" y="145652"/>
                  <a:pt x="4508800" y="141515"/>
                </a:cubicBezTo>
                <a:cubicBezTo>
                  <a:pt x="4520129" y="137739"/>
                  <a:pt x="4644442" y="120582"/>
                  <a:pt x="4650314" y="119743"/>
                </a:cubicBezTo>
                <a:cubicBezTo>
                  <a:pt x="4882638" y="3583"/>
                  <a:pt x="4713667" y="79680"/>
                  <a:pt x="5336114" y="108857"/>
                </a:cubicBezTo>
                <a:cubicBezTo>
                  <a:pt x="5355633" y="109772"/>
                  <a:pt x="5371866" y="124882"/>
                  <a:pt x="5390543" y="130629"/>
                </a:cubicBezTo>
                <a:cubicBezTo>
                  <a:pt x="5528382" y="173041"/>
                  <a:pt x="5427393" y="131376"/>
                  <a:pt x="5542943" y="174172"/>
                </a:cubicBezTo>
                <a:cubicBezTo>
                  <a:pt x="5619409" y="202493"/>
                  <a:pt x="5697029" y="228140"/>
                  <a:pt x="5771543" y="261257"/>
                </a:cubicBezTo>
                <a:lnTo>
                  <a:pt x="5967486" y="348343"/>
                </a:lnTo>
                <a:cubicBezTo>
                  <a:pt x="6003407" y="363738"/>
                  <a:pt x="6040630" y="376014"/>
                  <a:pt x="6076343" y="391886"/>
                </a:cubicBezTo>
                <a:cubicBezTo>
                  <a:pt x="6109000" y="406400"/>
                  <a:pt x="6140560" y="423689"/>
                  <a:pt x="6174314" y="435429"/>
                </a:cubicBezTo>
                <a:cubicBezTo>
                  <a:pt x="6443843" y="529179"/>
                  <a:pt x="6219472" y="425351"/>
                  <a:pt x="6435571" y="533400"/>
                </a:cubicBezTo>
                <a:cubicBezTo>
                  <a:pt x="6450085" y="540657"/>
                  <a:pt x="6465612" y="546171"/>
                  <a:pt x="6479114" y="555172"/>
                </a:cubicBezTo>
                <a:cubicBezTo>
                  <a:pt x="6719680" y="715548"/>
                  <a:pt x="6401849" y="497495"/>
                  <a:pt x="6587971" y="642257"/>
                </a:cubicBezTo>
                <a:cubicBezTo>
                  <a:pt x="6604672" y="655247"/>
                  <a:pt x="6625593" y="662062"/>
                  <a:pt x="6642400" y="674915"/>
                </a:cubicBezTo>
                <a:cubicBezTo>
                  <a:pt x="6687424" y="709345"/>
                  <a:pt x="6725868" y="752331"/>
                  <a:pt x="6773029" y="783772"/>
                </a:cubicBezTo>
                <a:cubicBezTo>
                  <a:pt x="6813391" y="810680"/>
                  <a:pt x="6870806" y="845607"/>
                  <a:pt x="6903657" y="881743"/>
                </a:cubicBezTo>
                <a:cubicBezTo>
                  <a:pt x="6921258" y="901104"/>
                  <a:pt x="6931500" y="926124"/>
                  <a:pt x="6947200" y="947057"/>
                </a:cubicBezTo>
                <a:cubicBezTo>
                  <a:pt x="6964204" y="969729"/>
                  <a:pt x="6982565" y="991402"/>
                  <a:pt x="7001629" y="1012372"/>
                </a:cubicBezTo>
                <a:cubicBezTo>
                  <a:pt x="7046604" y="1061844"/>
                  <a:pt x="7072208" y="1074698"/>
                  <a:pt x="7110486" y="1132115"/>
                </a:cubicBezTo>
                <a:cubicBezTo>
                  <a:pt x="7123988" y="1152368"/>
                  <a:pt x="7130620" y="1176557"/>
                  <a:pt x="7143143" y="1197429"/>
                </a:cubicBezTo>
                <a:cubicBezTo>
                  <a:pt x="7186134" y="1269081"/>
                  <a:pt x="7165213" y="1214920"/>
                  <a:pt x="7219343" y="1284515"/>
                </a:cubicBezTo>
                <a:cubicBezTo>
                  <a:pt x="7232333" y="1301216"/>
                  <a:pt x="7239555" y="1321832"/>
                  <a:pt x="7252000" y="1338943"/>
                </a:cubicBezTo>
                <a:cubicBezTo>
                  <a:pt x="7268669" y="1361863"/>
                  <a:pt x="7290374" y="1380904"/>
                  <a:pt x="7306429" y="1404257"/>
                </a:cubicBezTo>
                <a:cubicBezTo>
                  <a:pt x="7417712" y="1566124"/>
                  <a:pt x="7324645" y="1466018"/>
                  <a:pt x="7415286" y="1556657"/>
                </a:cubicBezTo>
                <a:cubicBezTo>
                  <a:pt x="7422543" y="1571171"/>
                  <a:pt x="7429006" y="1586111"/>
                  <a:pt x="7437057" y="1600200"/>
                </a:cubicBezTo>
                <a:cubicBezTo>
                  <a:pt x="7443548" y="1611559"/>
                  <a:pt x="7452978" y="1621155"/>
                  <a:pt x="7458829" y="1632857"/>
                </a:cubicBezTo>
                <a:cubicBezTo>
                  <a:pt x="7463961" y="1643120"/>
                  <a:pt x="7462669" y="1656457"/>
                  <a:pt x="7469714" y="1665515"/>
                </a:cubicBezTo>
                <a:cubicBezTo>
                  <a:pt x="7488617" y="1689819"/>
                  <a:pt x="7535029" y="1730829"/>
                  <a:pt x="7535029" y="1730829"/>
                </a:cubicBezTo>
                <a:cubicBezTo>
                  <a:pt x="7581318" y="1915989"/>
                  <a:pt x="7540489" y="1733708"/>
                  <a:pt x="7578571" y="2057400"/>
                </a:cubicBezTo>
                <a:cubicBezTo>
                  <a:pt x="7583729" y="2101241"/>
                  <a:pt x="7593086" y="2144486"/>
                  <a:pt x="7600343" y="2188029"/>
                </a:cubicBezTo>
                <a:cubicBezTo>
                  <a:pt x="7591092" y="3455435"/>
                  <a:pt x="7576784" y="3985605"/>
                  <a:pt x="7611229" y="5268686"/>
                </a:cubicBezTo>
                <a:cubicBezTo>
                  <a:pt x="7611580" y="5281764"/>
                  <a:pt x="7625743" y="5290457"/>
                  <a:pt x="7633000" y="5301343"/>
                </a:cubicBezTo>
                <a:cubicBezTo>
                  <a:pt x="7640257" y="5330372"/>
                  <a:pt x="7647918" y="5359302"/>
                  <a:pt x="7654771" y="5388429"/>
                </a:cubicBezTo>
                <a:cubicBezTo>
                  <a:pt x="7662433" y="5420993"/>
                  <a:pt x="7665964" y="5454663"/>
                  <a:pt x="7676543" y="5486400"/>
                </a:cubicBezTo>
                <a:cubicBezTo>
                  <a:pt x="7679789" y="5496137"/>
                  <a:pt x="7730110" y="5561309"/>
                  <a:pt x="7730971" y="5562600"/>
                </a:cubicBezTo>
                <a:cubicBezTo>
                  <a:pt x="7742708" y="5580205"/>
                  <a:pt x="7752743" y="5598886"/>
                  <a:pt x="7763629" y="5617029"/>
                </a:cubicBezTo>
                <a:cubicBezTo>
                  <a:pt x="7769347" y="5642761"/>
                  <a:pt x="7793411" y="5760240"/>
                  <a:pt x="7807171" y="5791200"/>
                </a:cubicBezTo>
                <a:cubicBezTo>
                  <a:pt x="7812891" y="5804070"/>
                  <a:pt x="7871786" y="5845229"/>
                  <a:pt x="7872486" y="5845629"/>
                </a:cubicBezTo>
                <a:cubicBezTo>
                  <a:pt x="7882449" y="5851322"/>
                  <a:pt x="7894056" y="5853558"/>
                  <a:pt x="7905143" y="5856515"/>
                </a:cubicBezTo>
                <a:cubicBezTo>
                  <a:pt x="7948510" y="5868080"/>
                  <a:pt x="7992526" y="5877160"/>
                  <a:pt x="8035771" y="5889172"/>
                </a:cubicBezTo>
                <a:cubicBezTo>
                  <a:pt x="8057883" y="5895314"/>
                  <a:pt x="8101086" y="5887994"/>
                  <a:pt x="8101086" y="5910943"/>
                </a:cubicBezTo>
                <a:lnTo>
                  <a:pt x="8101086" y="6313715"/>
                </a:lnTo>
              </a:path>
            </a:pathLst>
          </a:cu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олилиния 3"/>
          <p:cNvSpPr/>
          <p:nvPr/>
        </p:nvSpPr>
        <p:spPr>
          <a:xfrm>
            <a:off x="1458686" y="805543"/>
            <a:ext cx="7113842" cy="5695291"/>
          </a:xfrm>
          <a:custGeom>
            <a:avLst/>
            <a:gdLst>
              <a:gd name="connsiteX0" fmla="*/ 54428 w 4709533"/>
              <a:gd name="connsiteY0" fmla="*/ 1992086 h 3810603"/>
              <a:gd name="connsiteX1" fmla="*/ 43543 w 4709533"/>
              <a:gd name="connsiteY1" fmla="*/ 1959428 h 3810603"/>
              <a:gd name="connsiteX2" fmla="*/ 65314 w 4709533"/>
              <a:gd name="connsiteY2" fmla="*/ 1643743 h 3810603"/>
              <a:gd name="connsiteX3" fmla="*/ 152400 w 4709533"/>
              <a:gd name="connsiteY3" fmla="*/ 1393371 h 3810603"/>
              <a:gd name="connsiteX4" fmla="*/ 315685 w 4709533"/>
              <a:gd name="connsiteY4" fmla="*/ 1186543 h 3810603"/>
              <a:gd name="connsiteX5" fmla="*/ 413657 w 4709533"/>
              <a:gd name="connsiteY5" fmla="*/ 1088571 h 3810603"/>
              <a:gd name="connsiteX6" fmla="*/ 576943 w 4709533"/>
              <a:gd name="connsiteY6" fmla="*/ 849086 h 3810603"/>
              <a:gd name="connsiteX7" fmla="*/ 740228 w 4709533"/>
              <a:gd name="connsiteY7" fmla="*/ 653143 h 3810603"/>
              <a:gd name="connsiteX8" fmla="*/ 914400 w 4709533"/>
              <a:gd name="connsiteY8" fmla="*/ 446314 h 3810603"/>
              <a:gd name="connsiteX9" fmla="*/ 979714 w 4709533"/>
              <a:gd name="connsiteY9" fmla="*/ 359228 h 3810603"/>
              <a:gd name="connsiteX10" fmla="*/ 1121228 w 4709533"/>
              <a:gd name="connsiteY10" fmla="*/ 272143 h 3810603"/>
              <a:gd name="connsiteX11" fmla="*/ 1240971 w 4709533"/>
              <a:gd name="connsiteY11" fmla="*/ 185057 h 3810603"/>
              <a:gd name="connsiteX12" fmla="*/ 1273628 w 4709533"/>
              <a:gd name="connsiteY12" fmla="*/ 152400 h 3810603"/>
              <a:gd name="connsiteX13" fmla="*/ 1328057 w 4709533"/>
              <a:gd name="connsiteY13" fmla="*/ 141514 h 3810603"/>
              <a:gd name="connsiteX14" fmla="*/ 1415143 w 4709533"/>
              <a:gd name="connsiteY14" fmla="*/ 65314 h 3810603"/>
              <a:gd name="connsiteX15" fmla="*/ 1524000 w 4709533"/>
              <a:gd name="connsiteY15" fmla="*/ 43543 h 3810603"/>
              <a:gd name="connsiteX16" fmla="*/ 1643743 w 4709533"/>
              <a:gd name="connsiteY16" fmla="*/ 0 h 3810603"/>
              <a:gd name="connsiteX17" fmla="*/ 2100943 w 4709533"/>
              <a:gd name="connsiteY17" fmla="*/ 10886 h 3810603"/>
              <a:gd name="connsiteX18" fmla="*/ 2188028 w 4709533"/>
              <a:gd name="connsiteY18" fmla="*/ 32657 h 3810603"/>
              <a:gd name="connsiteX19" fmla="*/ 2471057 w 4709533"/>
              <a:gd name="connsiteY19" fmla="*/ 141514 h 3810603"/>
              <a:gd name="connsiteX20" fmla="*/ 2645228 w 4709533"/>
              <a:gd name="connsiteY20" fmla="*/ 195943 h 3810603"/>
              <a:gd name="connsiteX21" fmla="*/ 3102428 w 4709533"/>
              <a:gd name="connsiteY21" fmla="*/ 370114 h 3810603"/>
              <a:gd name="connsiteX22" fmla="*/ 3341914 w 4709533"/>
              <a:gd name="connsiteY22" fmla="*/ 468086 h 3810603"/>
              <a:gd name="connsiteX23" fmla="*/ 3418114 w 4709533"/>
              <a:gd name="connsiteY23" fmla="*/ 500743 h 3810603"/>
              <a:gd name="connsiteX24" fmla="*/ 3526971 w 4709533"/>
              <a:gd name="connsiteY24" fmla="*/ 555171 h 3810603"/>
              <a:gd name="connsiteX25" fmla="*/ 3581400 w 4709533"/>
              <a:gd name="connsiteY25" fmla="*/ 576943 h 3810603"/>
              <a:gd name="connsiteX26" fmla="*/ 3646714 w 4709533"/>
              <a:gd name="connsiteY26" fmla="*/ 620486 h 3810603"/>
              <a:gd name="connsiteX27" fmla="*/ 3766457 w 4709533"/>
              <a:gd name="connsiteY27" fmla="*/ 707571 h 3810603"/>
              <a:gd name="connsiteX28" fmla="*/ 3875314 w 4709533"/>
              <a:gd name="connsiteY28" fmla="*/ 816428 h 3810603"/>
              <a:gd name="connsiteX29" fmla="*/ 3995057 w 4709533"/>
              <a:gd name="connsiteY29" fmla="*/ 947057 h 3810603"/>
              <a:gd name="connsiteX30" fmla="*/ 4027714 w 4709533"/>
              <a:gd name="connsiteY30" fmla="*/ 1001486 h 3810603"/>
              <a:gd name="connsiteX31" fmla="*/ 4071257 w 4709533"/>
              <a:gd name="connsiteY31" fmla="*/ 1045028 h 3810603"/>
              <a:gd name="connsiteX32" fmla="*/ 4103914 w 4709533"/>
              <a:gd name="connsiteY32" fmla="*/ 1088571 h 3810603"/>
              <a:gd name="connsiteX33" fmla="*/ 4310743 w 4709533"/>
              <a:gd name="connsiteY33" fmla="*/ 1317171 h 3810603"/>
              <a:gd name="connsiteX34" fmla="*/ 4386943 w 4709533"/>
              <a:gd name="connsiteY34" fmla="*/ 1469571 h 3810603"/>
              <a:gd name="connsiteX35" fmla="*/ 4484914 w 4709533"/>
              <a:gd name="connsiteY35" fmla="*/ 1600200 h 3810603"/>
              <a:gd name="connsiteX36" fmla="*/ 4582885 w 4709533"/>
              <a:gd name="connsiteY36" fmla="*/ 1730828 h 3810603"/>
              <a:gd name="connsiteX37" fmla="*/ 4615543 w 4709533"/>
              <a:gd name="connsiteY37" fmla="*/ 1807028 h 3810603"/>
              <a:gd name="connsiteX38" fmla="*/ 4680857 w 4709533"/>
              <a:gd name="connsiteY38" fmla="*/ 1926771 h 3810603"/>
              <a:gd name="connsiteX39" fmla="*/ 4669971 w 4709533"/>
              <a:gd name="connsiteY39" fmla="*/ 2394857 h 3810603"/>
              <a:gd name="connsiteX40" fmla="*/ 4626428 w 4709533"/>
              <a:gd name="connsiteY40" fmla="*/ 2503714 h 3810603"/>
              <a:gd name="connsiteX41" fmla="*/ 4299857 w 4709533"/>
              <a:gd name="connsiteY41" fmla="*/ 2481943 h 3810603"/>
              <a:gd name="connsiteX42" fmla="*/ 4114800 w 4709533"/>
              <a:gd name="connsiteY42" fmla="*/ 2427514 h 3810603"/>
              <a:gd name="connsiteX43" fmla="*/ 3973285 w 4709533"/>
              <a:gd name="connsiteY43" fmla="*/ 2383971 h 3810603"/>
              <a:gd name="connsiteX44" fmla="*/ 3831771 w 4709533"/>
              <a:gd name="connsiteY44" fmla="*/ 2329543 h 3810603"/>
              <a:gd name="connsiteX45" fmla="*/ 3374571 w 4709533"/>
              <a:gd name="connsiteY45" fmla="*/ 2264228 h 3810603"/>
              <a:gd name="connsiteX46" fmla="*/ 3178628 w 4709533"/>
              <a:gd name="connsiteY46" fmla="*/ 2231571 h 3810603"/>
              <a:gd name="connsiteX47" fmla="*/ 2917371 w 4709533"/>
              <a:gd name="connsiteY47" fmla="*/ 2253343 h 3810603"/>
              <a:gd name="connsiteX48" fmla="*/ 2928257 w 4709533"/>
              <a:gd name="connsiteY48" fmla="*/ 2590800 h 3810603"/>
              <a:gd name="connsiteX49" fmla="*/ 3015343 w 4709533"/>
              <a:gd name="connsiteY49" fmla="*/ 2808514 h 3810603"/>
              <a:gd name="connsiteX50" fmla="*/ 3135085 w 4709533"/>
              <a:gd name="connsiteY50" fmla="*/ 3080657 h 3810603"/>
              <a:gd name="connsiteX51" fmla="*/ 3167743 w 4709533"/>
              <a:gd name="connsiteY51" fmla="*/ 3124200 h 3810603"/>
              <a:gd name="connsiteX52" fmla="*/ 3233057 w 4709533"/>
              <a:gd name="connsiteY52" fmla="*/ 3265714 h 3810603"/>
              <a:gd name="connsiteX53" fmla="*/ 3211285 w 4709533"/>
              <a:gd name="connsiteY53" fmla="*/ 3494314 h 3810603"/>
              <a:gd name="connsiteX54" fmla="*/ 3200400 w 4709533"/>
              <a:gd name="connsiteY54" fmla="*/ 3581400 h 3810603"/>
              <a:gd name="connsiteX55" fmla="*/ 3178628 w 4709533"/>
              <a:gd name="connsiteY55" fmla="*/ 3603171 h 3810603"/>
              <a:gd name="connsiteX56" fmla="*/ 3124200 w 4709533"/>
              <a:gd name="connsiteY56" fmla="*/ 3635828 h 3810603"/>
              <a:gd name="connsiteX57" fmla="*/ 3080657 w 4709533"/>
              <a:gd name="connsiteY57" fmla="*/ 3668486 h 3810603"/>
              <a:gd name="connsiteX58" fmla="*/ 2960914 w 4709533"/>
              <a:gd name="connsiteY58" fmla="*/ 3722914 h 3810603"/>
              <a:gd name="connsiteX59" fmla="*/ 2917371 w 4709533"/>
              <a:gd name="connsiteY59" fmla="*/ 3744686 h 3810603"/>
              <a:gd name="connsiteX60" fmla="*/ 2775857 w 4709533"/>
              <a:gd name="connsiteY60" fmla="*/ 3755571 h 3810603"/>
              <a:gd name="connsiteX61" fmla="*/ 2329543 w 4709533"/>
              <a:gd name="connsiteY61" fmla="*/ 3755571 h 3810603"/>
              <a:gd name="connsiteX62" fmla="*/ 2068285 w 4709533"/>
              <a:gd name="connsiteY62" fmla="*/ 3733800 h 3810603"/>
              <a:gd name="connsiteX63" fmla="*/ 1948543 w 4709533"/>
              <a:gd name="connsiteY63" fmla="*/ 3712028 h 3810603"/>
              <a:gd name="connsiteX64" fmla="*/ 1698171 w 4709533"/>
              <a:gd name="connsiteY64" fmla="*/ 3635828 h 3810603"/>
              <a:gd name="connsiteX65" fmla="*/ 1621971 w 4709533"/>
              <a:gd name="connsiteY65" fmla="*/ 3592286 h 3810603"/>
              <a:gd name="connsiteX66" fmla="*/ 1545771 w 4709533"/>
              <a:gd name="connsiteY66" fmla="*/ 3570514 h 3810603"/>
              <a:gd name="connsiteX67" fmla="*/ 1480457 w 4709533"/>
              <a:gd name="connsiteY67" fmla="*/ 3548743 h 3810603"/>
              <a:gd name="connsiteX68" fmla="*/ 1415143 w 4709533"/>
              <a:gd name="connsiteY68" fmla="*/ 3516086 h 3810603"/>
              <a:gd name="connsiteX69" fmla="*/ 1306285 w 4709533"/>
              <a:gd name="connsiteY69" fmla="*/ 3472543 h 3810603"/>
              <a:gd name="connsiteX70" fmla="*/ 1219200 w 4709533"/>
              <a:gd name="connsiteY70" fmla="*/ 3429000 h 3810603"/>
              <a:gd name="connsiteX71" fmla="*/ 1088571 w 4709533"/>
              <a:gd name="connsiteY71" fmla="*/ 3407228 h 3810603"/>
              <a:gd name="connsiteX72" fmla="*/ 1055914 w 4709533"/>
              <a:gd name="connsiteY72" fmla="*/ 3363686 h 3810603"/>
              <a:gd name="connsiteX73" fmla="*/ 1001485 w 4709533"/>
              <a:gd name="connsiteY73" fmla="*/ 3309257 h 3810603"/>
              <a:gd name="connsiteX74" fmla="*/ 968828 w 4709533"/>
              <a:gd name="connsiteY74" fmla="*/ 3265714 h 3810603"/>
              <a:gd name="connsiteX75" fmla="*/ 947057 w 4709533"/>
              <a:gd name="connsiteY75" fmla="*/ 3222171 h 3810603"/>
              <a:gd name="connsiteX76" fmla="*/ 903514 w 4709533"/>
              <a:gd name="connsiteY76" fmla="*/ 3178628 h 3810603"/>
              <a:gd name="connsiteX77" fmla="*/ 870857 w 4709533"/>
              <a:gd name="connsiteY77" fmla="*/ 3124200 h 3810603"/>
              <a:gd name="connsiteX78" fmla="*/ 827314 w 4709533"/>
              <a:gd name="connsiteY78" fmla="*/ 3069771 h 3810603"/>
              <a:gd name="connsiteX79" fmla="*/ 805543 w 4709533"/>
              <a:gd name="connsiteY79" fmla="*/ 2982686 h 3810603"/>
              <a:gd name="connsiteX80" fmla="*/ 794657 w 4709533"/>
              <a:gd name="connsiteY80" fmla="*/ 2950028 h 3810603"/>
              <a:gd name="connsiteX81" fmla="*/ 783771 w 4709533"/>
              <a:gd name="connsiteY81" fmla="*/ 2895600 h 3810603"/>
              <a:gd name="connsiteX82" fmla="*/ 762000 w 4709533"/>
              <a:gd name="connsiteY82" fmla="*/ 2862943 h 3810603"/>
              <a:gd name="connsiteX83" fmla="*/ 729343 w 4709533"/>
              <a:gd name="connsiteY83" fmla="*/ 2797628 h 3810603"/>
              <a:gd name="connsiteX84" fmla="*/ 707571 w 4709533"/>
              <a:gd name="connsiteY84" fmla="*/ 2710543 h 3810603"/>
              <a:gd name="connsiteX85" fmla="*/ 685800 w 4709533"/>
              <a:gd name="connsiteY85" fmla="*/ 2579914 h 3810603"/>
              <a:gd name="connsiteX86" fmla="*/ 674914 w 4709533"/>
              <a:gd name="connsiteY86" fmla="*/ 2144486 h 3810603"/>
              <a:gd name="connsiteX87" fmla="*/ 642257 w 4709533"/>
              <a:gd name="connsiteY87" fmla="*/ 2133600 h 3810603"/>
              <a:gd name="connsiteX88" fmla="*/ 478971 w 4709533"/>
              <a:gd name="connsiteY88" fmla="*/ 2111828 h 3810603"/>
              <a:gd name="connsiteX89" fmla="*/ 185057 w 4709533"/>
              <a:gd name="connsiteY89" fmla="*/ 2068286 h 3810603"/>
              <a:gd name="connsiteX90" fmla="*/ 0 w 4709533"/>
              <a:gd name="connsiteY90" fmla="*/ 2035628 h 3810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4709533" h="3810603">
                <a:moveTo>
                  <a:pt x="54428" y="1992086"/>
                </a:moveTo>
                <a:cubicBezTo>
                  <a:pt x="50800" y="1981200"/>
                  <a:pt x="46695" y="1970461"/>
                  <a:pt x="43543" y="1959428"/>
                </a:cubicBezTo>
                <a:cubicBezTo>
                  <a:pt x="9423" y="1840004"/>
                  <a:pt x="37434" y="1852843"/>
                  <a:pt x="65314" y="1643743"/>
                </a:cubicBezTo>
                <a:cubicBezTo>
                  <a:pt x="76474" y="1560043"/>
                  <a:pt x="120513" y="1457145"/>
                  <a:pt x="152400" y="1393371"/>
                </a:cubicBezTo>
                <a:cubicBezTo>
                  <a:pt x="183874" y="1330422"/>
                  <a:pt x="268013" y="1237020"/>
                  <a:pt x="315685" y="1186543"/>
                </a:cubicBezTo>
                <a:cubicBezTo>
                  <a:pt x="347396" y="1152966"/>
                  <a:pt x="383746" y="1123761"/>
                  <a:pt x="413657" y="1088571"/>
                </a:cubicBezTo>
                <a:cubicBezTo>
                  <a:pt x="498781" y="988425"/>
                  <a:pt x="502801" y="955003"/>
                  <a:pt x="576943" y="849086"/>
                </a:cubicBezTo>
                <a:cubicBezTo>
                  <a:pt x="641033" y="757529"/>
                  <a:pt x="666776" y="738837"/>
                  <a:pt x="740228" y="653143"/>
                </a:cubicBezTo>
                <a:cubicBezTo>
                  <a:pt x="798885" y="584710"/>
                  <a:pt x="860321" y="518420"/>
                  <a:pt x="914400" y="446314"/>
                </a:cubicBezTo>
                <a:cubicBezTo>
                  <a:pt x="936171" y="417285"/>
                  <a:pt x="954056" y="384886"/>
                  <a:pt x="979714" y="359228"/>
                </a:cubicBezTo>
                <a:cubicBezTo>
                  <a:pt x="1001777" y="337165"/>
                  <a:pt x="1097882" y="286510"/>
                  <a:pt x="1121228" y="272143"/>
                </a:cubicBezTo>
                <a:cubicBezTo>
                  <a:pt x="1164803" y="245328"/>
                  <a:pt x="1202580" y="218649"/>
                  <a:pt x="1240971" y="185057"/>
                </a:cubicBezTo>
                <a:cubicBezTo>
                  <a:pt x="1252557" y="174920"/>
                  <a:pt x="1259859" y="159285"/>
                  <a:pt x="1273628" y="152400"/>
                </a:cubicBezTo>
                <a:cubicBezTo>
                  <a:pt x="1290177" y="144126"/>
                  <a:pt x="1309914" y="145143"/>
                  <a:pt x="1328057" y="141514"/>
                </a:cubicBezTo>
                <a:cubicBezTo>
                  <a:pt x="1342970" y="126601"/>
                  <a:pt x="1391823" y="73642"/>
                  <a:pt x="1415143" y="65314"/>
                </a:cubicBezTo>
                <a:cubicBezTo>
                  <a:pt x="1449991" y="52868"/>
                  <a:pt x="1488101" y="52518"/>
                  <a:pt x="1524000" y="43543"/>
                </a:cubicBezTo>
                <a:cubicBezTo>
                  <a:pt x="1561259" y="34228"/>
                  <a:pt x="1607679" y="14425"/>
                  <a:pt x="1643743" y="0"/>
                </a:cubicBezTo>
                <a:cubicBezTo>
                  <a:pt x="1796143" y="3629"/>
                  <a:pt x="1948773" y="1756"/>
                  <a:pt x="2100943" y="10886"/>
                </a:cubicBezTo>
                <a:cubicBezTo>
                  <a:pt x="2130811" y="12678"/>
                  <a:pt x="2159258" y="24437"/>
                  <a:pt x="2188028" y="32657"/>
                </a:cubicBezTo>
                <a:cubicBezTo>
                  <a:pt x="2489805" y="118879"/>
                  <a:pt x="2168300" y="26675"/>
                  <a:pt x="2471057" y="141514"/>
                </a:cubicBezTo>
                <a:cubicBezTo>
                  <a:pt x="2527929" y="163086"/>
                  <a:pt x="2587904" y="175602"/>
                  <a:pt x="2645228" y="195943"/>
                </a:cubicBezTo>
                <a:cubicBezTo>
                  <a:pt x="2894575" y="284421"/>
                  <a:pt x="2773041" y="268764"/>
                  <a:pt x="3102428" y="370114"/>
                </a:cubicBezTo>
                <a:cubicBezTo>
                  <a:pt x="3333509" y="441216"/>
                  <a:pt x="3160031" y="377144"/>
                  <a:pt x="3341914" y="468086"/>
                </a:cubicBezTo>
                <a:cubicBezTo>
                  <a:pt x="3366631" y="480445"/>
                  <a:pt x="3393110" y="488976"/>
                  <a:pt x="3418114" y="500743"/>
                </a:cubicBezTo>
                <a:cubicBezTo>
                  <a:pt x="3454821" y="518017"/>
                  <a:pt x="3489304" y="540104"/>
                  <a:pt x="3526971" y="555171"/>
                </a:cubicBezTo>
                <a:cubicBezTo>
                  <a:pt x="3545114" y="562428"/>
                  <a:pt x="3564245" y="567586"/>
                  <a:pt x="3581400" y="576943"/>
                </a:cubicBezTo>
                <a:cubicBezTo>
                  <a:pt x="3604371" y="589473"/>
                  <a:pt x="3624639" y="606438"/>
                  <a:pt x="3646714" y="620486"/>
                </a:cubicBezTo>
                <a:cubicBezTo>
                  <a:pt x="3713887" y="663233"/>
                  <a:pt x="3700369" y="645613"/>
                  <a:pt x="3766457" y="707571"/>
                </a:cubicBezTo>
                <a:cubicBezTo>
                  <a:pt x="3803894" y="742668"/>
                  <a:pt x="3839028" y="780142"/>
                  <a:pt x="3875314" y="816428"/>
                </a:cubicBezTo>
                <a:cubicBezTo>
                  <a:pt x="3923073" y="864187"/>
                  <a:pt x="3955521" y="892695"/>
                  <a:pt x="3995057" y="947057"/>
                </a:cubicBezTo>
                <a:cubicBezTo>
                  <a:pt x="4007502" y="964168"/>
                  <a:pt x="4014724" y="984785"/>
                  <a:pt x="4027714" y="1001486"/>
                </a:cubicBezTo>
                <a:cubicBezTo>
                  <a:pt x="4040316" y="1017688"/>
                  <a:pt x="4057740" y="1029581"/>
                  <a:pt x="4071257" y="1045028"/>
                </a:cubicBezTo>
                <a:cubicBezTo>
                  <a:pt x="4083204" y="1058682"/>
                  <a:pt x="4091608" y="1075240"/>
                  <a:pt x="4103914" y="1088571"/>
                </a:cubicBezTo>
                <a:cubicBezTo>
                  <a:pt x="4156075" y="1145079"/>
                  <a:pt x="4277727" y="1251138"/>
                  <a:pt x="4310743" y="1317171"/>
                </a:cubicBezTo>
                <a:cubicBezTo>
                  <a:pt x="4336143" y="1367971"/>
                  <a:pt x="4350583" y="1425939"/>
                  <a:pt x="4386943" y="1469571"/>
                </a:cubicBezTo>
                <a:cubicBezTo>
                  <a:pt x="4538381" y="1651301"/>
                  <a:pt x="4351549" y="1422381"/>
                  <a:pt x="4484914" y="1600200"/>
                </a:cubicBezTo>
                <a:cubicBezTo>
                  <a:pt x="4530453" y="1660918"/>
                  <a:pt x="4547297" y="1664736"/>
                  <a:pt x="4582885" y="1730828"/>
                </a:cubicBezTo>
                <a:cubicBezTo>
                  <a:pt x="4595987" y="1755159"/>
                  <a:pt x="4602442" y="1782697"/>
                  <a:pt x="4615543" y="1807028"/>
                </a:cubicBezTo>
                <a:cubicBezTo>
                  <a:pt x="4700137" y="1964132"/>
                  <a:pt x="4626804" y="1791644"/>
                  <a:pt x="4680857" y="1926771"/>
                </a:cubicBezTo>
                <a:cubicBezTo>
                  <a:pt x="4694984" y="2364685"/>
                  <a:pt x="4709533" y="2131118"/>
                  <a:pt x="4669971" y="2394857"/>
                </a:cubicBezTo>
                <a:cubicBezTo>
                  <a:pt x="4654683" y="2496778"/>
                  <a:pt x="4684670" y="2464887"/>
                  <a:pt x="4626428" y="2503714"/>
                </a:cubicBezTo>
                <a:cubicBezTo>
                  <a:pt x="4517571" y="2496457"/>
                  <a:pt x="4408386" y="2493074"/>
                  <a:pt x="4299857" y="2481943"/>
                </a:cubicBezTo>
                <a:cubicBezTo>
                  <a:pt x="4215045" y="2473244"/>
                  <a:pt x="4192967" y="2453570"/>
                  <a:pt x="4114800" y="2427514"/>
                </a:cubicBezTo>
                <a:cubicBezTo>
                  <a:pt x="4067979" y="2411907"/>
                  <a:pt x="4019924" y="2400115"/>
                  <a:pt x="3973285" y="2383971"/>
                </a:cubicBezTo>
                <a:cubicBezTo>
                  <a:pt x="3925525" y="2367439"/>
                  <a:pt x="3880040" y="2344523"/>
                  <a:pt x="3831771" y="2329543"/>
                </a:cubicBezTo>
                <a:cubicBezTo>
                  <a:pt x="3634560" y="2268340"/>
                  <a:pt x="3608553" y="2282227"/>
                  <a:pt x="3374571" y="2264228"/>
                </a:cubicBezTo>
                <a:cubicBezTo>
                  <a:pt x="3304794" y="2246784"/>
                  <a:pt x="3253048" y="2229382"/>
                  <a:pt x="3178628" y="2231571"/>
                </a:cubicBezTo>
                <a:cubicBezTo>
                  <a:pt x="3091278" y="2234140"/>
                  <a:pt x="3004457" y="2246086"/>
                  <a:pt x="2917371" y="2253343"/>
                </a:cubicBezTo>
                <a:cubicBezTo>
                  <a:pt x="2921000" y="2365829"/>
                  <a:pt x="2914953" y="2479045"/>
                  <a:pt x="2928257" y="2590800"/>
                </a:cubicBezTo>
                <a:cubicBezTo>
                  <a:pt x="2933950" y="2638618"/>
                  <a:pt x="2996676" y="2760513"/>
                  <a:pt x="3015343" y="2808514"/>
                </a:cubicBezTo>
                <a:cubicBezTo>
                  <a:pt x="3057671" y="2917357"/>
                  <a:pt x="3053074" y="2971312"/>
                  <a:pt x="3135085" y="3080657"/>
                </a:cubicBezTo>
                <a:cubicBezTo>
                  <a:pt x="3145971" y="3095171"/>
                  <a:pt x="3158601" y="3108528"/>
                  <a:pt x="3167743" y="3124200"/>
                </a:cubicBezTo>
                <a:cubicBezTo>
                  <a:pt x="3201007" y="3181225"/>
                  <a:pt x="3210680" y="3209774"/>
                  <a:pt x="3233057" y="3265714"/>
                </a:cubicBezTo>
                <a:cubicBezTo>
                  <a:pt x="3225800" y="3341914"/>
                  <a:pt x="3219161" y="3418175"/>
                  <a:pt x="3211285" y="3494314"/>
                </a:cubicBezTo>
                <a:cubicBezTo>
                  <a:pt x="3208275" y="3523413"/>
                  <a:pt x="3208806" y="3553379"/>
                  <a:pt x="3200400" y="3581400"/>
                </a:cubicBezTo>
                <a:cubicBezTo>
                  <a:pt x="3197451" y="3591230"/>
                  <a:pt x="3186980" y="3597206"/>
                  <a:pt x="3178628" y="3603171"/>
                </a:cubicBezTo>
                <a:cubicBezTo>
                  <a:pt x="3161411" y="3615469"/>
                  <a:pt x="3141804" y="3624092"/>
                  <a:pt x="3124200" y="3635828"/>
                </a:cubicBezTo>
                <a:cubicBezTo>
                  <a:pt x="3109104" y="3645892"/>
                  <a:pt x="3096215" y="3659151"/>
                  <a:pt x="3080657" y="3668486"/>
                </a:cubicBezTo>
                <a:cubicBezTo>
                  <a:pt x="3023670" y="3702679"/>
                  <a:pt x="3017228" y="3697886"/>
                  <a:pt x="2960914" y="3722914"/>
                </a:cubicBezTo>
                <a:cubicBezTo>
                  <a:pt x="2946085" y="3729505"/>
                  <a:pt x="2933352" y="3741866"/>
                  <a:pt x="2917371" y="3744686"/>
                </a:cubicBezTo>
                <a:cubicBezTo>
                  <a:pt x="2870780" y="3752908"/>
                  <a:pt x="2823028" y="3751943"/>
                  <a:pt x="2775857" y="3755571"/>
                </a:cubicBezTo>
                <a:cubicBezTo>
                  <a:pt x="2583251" y="3810603"/>
                  <a:pt x="2714692" y="3782133"/>
                  <a:pt x="2329543" y="3755571"/>
                </a:cubicBezTo>
                <a:cubicBezTo>
                  <a:pt x="2242362" y="3749559"/>
                  <a:pt x="2155371" y="3741057"/>
                  <a:pt x="2068285" y="3733800"/>
                </a:cubicBezTo>
                <a:cubicBezTo>
                  <a:pt x="2028371" y="3726543"/>
                  <a:pt x="1988185" y="3720646"/>
                  <a:pt x="1948543" y="3712028"/>
                </a:cubicBezTo>
                <a:cubicBezTo>
                  <a:pt x="1862285" y="3693276"/>
                  <a:pt x="1779118" y="3671804"/>
                  <a:pt x="1698171" y="3635828"/>
                </a:cubicBezTo>
                <a:cubicBezTo>
                  <a:pt x="1671438" y="3623947"/>
                  <a:pt x="1648860" y="3603810"/>
                  <a:pt x="1621971" y="3592286"/>
                </a:cubicBezTo>
                <a:cubicBezTo>
                  <a:pt x="1597690" y="3581880"/>
                  <a:pt x="1571019" y="3578283"/>
                  <a:pt x="1545771" y="3570514"/>
                </a:cubicBezTo>
                <a:cubicBezTo>
                  <a:pt x="1523837" y="3563765"/>
                  <a:pt x="1501641" y="3557569"/>
                  <a:pt x="1480457" y="3548743"/>
                </a:cubicBezTo>
                <a:cubicBezTo>
                  <a:pt x="1457988" y="3539381"/>
                  <a:pt x="1437443" y="3525842"/>
                  <a:pt x="1415143" y="3516086"/>
                </a:cubicBezTo>
                <a:cubicBezTo>
                  <a:pt x="1379338" y="3500422"/>
                  <a:pt x="1341240" y="3490021"/>
                  <a:pt x="1306285" y="3472543"/>
                </a:cubicBezTo>
                <a:cubicBezTo>
                  <a:pt x="1277257" y="3458029"/>
                  <a:pt x="1251213" y="3434336"/>
                  <a:pt x="1219200" y="3429000"/>
                </a:cubicBezTo>
                <a:lnTo>
                  <a:pt x="1088571" y="3407228"/>
                </a:lnTo>
                <a:cubicBezTo>
                  <a:pt x="1077685" y="3392714"/>
                  <a:pt x="1067967" y="3377246"/>
                  <a:pt x="1055914" y="3363686"/>
                </a:cubicBezTo>
                <a:cubicBezTo>
                  <a:pt x="1038868" y="3344509"/>
                  <a:pt x="1016880" y="3329784"/>
                  <a:pt x="1001485" y="3309257"/>
                </a:cubicBezTo>
                <a:cubicBezTo>
                  <a:pt x="990599" y="3294743"/>
                  <a:pt x="978444" y="3281099"/>
                  <a:pt x="968828" y="3265714"/>
                </a:cubicBezTo>
                <a:cubicBezTo>
                  <a:pt x="960228" y="3251953"/>
                  <a:pt x="956793" y="3235153"/>
                  <a:pt x="947057" y="3222171"/>
                </a:cubicBezTo>
                <a:cubicBezTo>
                  <a:pt x="934741" y="3205750"/>
                  <a:pt x="916116" y="3194831"/>
                  <a:pt x="903514" y="3178628"/>
                </a:cubicBezTo>
                <a:cubicBezTo>
                  <a:pt x="890524" y="3161927"/>
                  <a:pt x="882071" y="3142142"/>
                  <a:pt x="870857" y="3124200"/>
                </a:cubicBezTo>
                <a:cubicBezTo>
                  <a:pt x="847971" y="3087583"/>
                  <a:pt x="854744" y="3097202"/>
                  <a:pt x="827314" y="3069771"/>
                </a:cubicBezTo>
                <a:cubicBezTo>
                  <a:pt x="802431" y="2995124"/>
                  <a:pt x="831813" y="3087770"/>
                  <a:pt x="805543" y="2982686"/>
                </a:cubicBezTo>
                <a:cubicBezTo>
                  <a:pt x="802760" y="2971554"/>
                  <a:pt x="797440" y="2961160"/>
                  <a:pt x="794657" y="2950028"/>
                </a:cubicBezTo>
                <a:cubicBezTo>
                  <a:pt x="790170" y="2932078"/>
                  <a:pt x="790268" y="2912924"/>
                  <a:pt x="783771" y="2895600"/>
                </a:cubicBezTo>
                <a:cubicBezTo>
                  <a:pt x="779177" y="2883350"/>
                  <a:pt x="767851" y="2874645"/>
                  <a:pt x="762000" y="2862943"/>
                </a:cubicBezTo>
                <a:cubicBezTo>
                  <a:pt x="716929" y="2772800"/>
                  <a:pt x="791739" y="2891227"/>
                  <a:pt x="729343" y="2797628"/>
                </a:cubicBezTo>
                <a:cubicBezTo>
                  <a:pt x="722086" y="2768600"/>
                  <a:pt x="712490" y="2740058"/>
                  <a:pt x="707571" y="2710543"/>
                </a:cubicBezTo>
                <a:lnTo>
                  <a:pt x="685800" y="2579914"/>
                </a:lnTo>
                <a:cubicBezTo>
                  <a:pt x="682171" y="2434771"/>
                  <a:pt x="689012" y="2288988"/>
                  <a:pt x="674914" y="2144486"/>
                </a:cubicBezTo>
                <a:cubicBezTo>
                  <a:pt x="673800" y="2133066"/>
                  <a:pt x="653575" y="2135486"/>
                  <a:pt x="642257" y="2133600"/>
                </a:cubicBezTo>
                <a:cubicBezTo>
                  <a:pt x="588094" y="2124573"/>
                  <a:pt x="533329" y="2119593"/>
                  <a:pt x="478971" y="2111828"/>
                </a:cubicBezTo>
                <a:cubicBezTo>
                  <a:pt x="380926" y="2097822"/>
                  <a:pt x="282401" y="2086538"/>
                  <a:pt x="185057" y="2068286"/>
                </a:cubicBezTo>
                <a:cubicBezTo>
                  <a:pt x="7319" y="2034959"/>
                  <a:pt x="69954" y="2035628"/>
                  <a:pt x="0" y="2035628"/>
                </a:cubicBezTo>
              </a:path>
            </a:pathLst>
          </a:cu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468086" y="729343"/>
            <a:ext cx="2276166" cy="5388428"/>
          </a:xfrm>
          <a:custGeom>
            <a:avLst/>
            <a:gdLst>
              <a:gd name="connsiteX0" fmla="*/ 1045028 w 2276166"/>
              <a:gd name="connsiteY0" fmla="*/ 337457 h 5388428"/>
              <a:gd name="connsiteX1" fmla="*/ 1066800 w 2276166"/>
              <a:gd name="connsiteY1" fmla="*/ 87086 h 5388428"/>
              <a:gd name="connsiteX2" fmla="*/ 1110343 w 2276166"/>
              <a:gd name="connsiteY2" fmla="*/ 65314 h 5388428"/>
              <a:gd name="connsiteX3" fmla="*/ 1175657 w 2276166"/>
              <a:gd name="connsiteY3" fmla="*/ 43543 h 5388428"/>
              <a:gd name="connsiteX4" fmla="*/ 1197428 w 2276166"/>
              <a:gd name="connsiteY4" fmla="*/ 21771 h 5388428"/>
              <a:gd name="connsiteX5" fmla="*/ 1284514 w 2276166"/>
              <a:gd name="connsiteY5" fmla="*/ 0 h 5388428"/>
              <a:gd name="connsiteX6" fmla="*/ 1741714 w 2276166"/>
              <a:gd name="connsiteY6" fmla="*/ 21771 h 5388428"/>
              <a:gd name="connsiteX7" fmla="*/ 1774371 w 2276166"/>
              <a:gd name="connsiteY7" fmla="*/ 43543 h 5388428"/>
              <a:gd name="connsiteX8" fmla="*/ 1817914 w 2276166"/>
              <a:gd name="connsiteY8" fmla="*/ 54428 h 5388428"/>
              <a:gd name="connsiteX9" fmla="*/ 1883228 w 2276166"/>
              <a:gd name="connsiteY9" fmla="*/ 87086 h 5388428"/>
              <a:gd name="connsiteX10" fmla="*/ 1905000 w 2276166"/>
              <a:gd name="connsiteY10" fmla="*/ 130628 h 5388428"/>
              <a:gd name="connsiteX11" fmla="*/ 1926771 w 2276166"/>
              <a:gd name="connsiteY11" fmla="*/ 163286 h 5388428"/>
              <a:gd name="connsiteX12" fmla="*/ 1959428 w 2276166"/>
              <a:gd name="connsiteY12" fmla="*/ 195943 h 5388428"/>
              <a:gd name="connsiteX13" fmla="*/ 2035628 w 2276166"/>
              <a:gd name="connsiteY13" fmla="*/ 326571 h 5388428"/>
              <a:gd name="connsiteX14" fmla="*/ 2079171 w 2276166"/>
              <a:gd name="connsiteY14" fmla="*/ 381000 h 5388428"/>
              <a:gd name="connsiteX15" fmla="*/ 2122714 w 2276166"/>
              <a:gd name="connsiteY15" fmla="*/ 522514 h 5388428"/>
              <a:gd name="connsiteX16" fmla="*/ 2188028 w 2276166"/>
              <a:gd name="connsiteY16" fmla="*/ 653143 h 5388428"/>
              <a:gd name="connsiteX17" fmla="*/ 2198914 w 2276166"/>
              <a:gd name="connsiteY17" fmla="*/ 762000 h 5388428"/>
              <a:gd name="connsiteX18" fmla="*/ 2220685 w 2276166"/>
              <a:gd name="connsiteY18" fmla="*/ 805543 h 5388428"/>
              <a:gd name="connsiteX19" fmla="*/ 2253343 w 2276166"/>
              <a:gd name="connsiteY19" fmla="*/ 936171 h 5388428"/>
              <a:gd name="connsiteX20" fmla="*/ 2253343 w 2276166"/>
              <a:gd name="connsiteY20" fmla="*/ 2111828 h 5388428"/>
              <a:gd name="connsiteX21" fmla="*/ 2220685 w 2276166"/>
              <a:gd name="connsiteY21" fmla="*/ 2155371 h 5388428"/>
              <a:gd name="connsiteX22" fmla="*/ 2209800 w 2276166"/>
              <a:gd name="connsiteY22" fmla="*/ 2286000 h 5388428"/>
              <a:gd name="connsiteX23" fmla="*/ 2166257 w 2276166"/>
              <a:gd name="connsiteY23" fmla="*/ 2623457 h 5388428"/>
              <a:gd name="connsiteX24" fmla="*/ 2144485 w 2276166"/>
              <a:gd name="connsiteY24" fmla="*/ 2841171 h 5388428"/>
              <a:gd name="connsiteX25" fmla="*/ 2133600 w 2276166"/>
              <a:gd name="connsiteY25" fmla="*/ 2928257 h 5388428"/>
              <a:gd name="connsiteX26" fmla="*/ 2111828 w 2276166"/>
              <a:gd name="connsiteY26" fmla="*/ 2982686 h 5388428"/>
              <a:gd name="connsiteX27" fmla="*/ 2100943 w 2276166"/>
              <a:gd name="connsiteY27" fmla="*/ 3102428 h 5388428"/>
              <a:gd name="connsiteX28" fmla="*/ 2079171 w 2276166"/>
              <a:gd name="connsiteY28" fmla="*/ 3135086 h 5388428"/>
              <a:gd name="connsiteX29" fmla="*/ 2057400 w 2276166"/>
              <a:gd name="connsiteY29" fmla="*/ 3407228 h 5388428"/>
              <a:gd name="connsiteX30" fmla="*/ 2035628 w 2276166"/>
              <a:gd name="connsiteY30" fmla="*/ 3646714 h 5388428"/>
              <a:gd name="connsiteX31" fmla="*/ 2024743 w 2276166"/>
              <a:gd name="connsiteY31" fmla="*/ 5236028 h 5388428"/>
              <a:gd name="connsiteX32" fmla="*/ 2002971 w 2276166"/>
              <a:gd name="connsiteY32" fmla="*/ 5268686 h 5388428"/>
              <a:gd name="connsiteX33" fmla="*/ 1992085 w 2276166"/>
              <a:gd name="connsiteY33" fmla="*/ 5301343 h 5388428"/>
              <a:gd name="connsiteX34" fmla="*/ 1600200 w 2276166"/>
              <a:gd name="connsiteY34" fmla="*/ 5323114 h 5388428"/>
              <a:gd name="connsiteX35" fmla="*/ 1393371 w 2276166"/>
              <a:gd name="connsiteY35" fmla="*/ 5366657 h 5388428"/>
              <a:gd name="connsiteX36" fmla="*/ 1208314 w 2276166"/>
              <a:gd name="connsiteY36" fmla="*/ 5388428 h 5388428"/>
              <a:gd name="connsiteX37" fmla="*/ 674914 w 2276166"/>
              <a:gd name="connsiteY37" fmla="*/ 5377543 h 5388428"/>
              <a:gd name="connsiteX38" fmla="*/ 609600 w 2276166"/>
              <a:gd name="connsiteY38" fmla="*/ 5366657 h 5388428"/>
              <a:gd name="connsiteX39" fmla="*/ 522514 w 2276166"/>
              <a:gd name="connsiteY39" fmla="*/ 5355771 h 5388428"/>
              <a:gd name="connsiteX40" fmla="*/ 391885 w 2276166"/>
              <a:gd name="connsiteY40" fmla="*/ 5301343 h 5388428"/>
              <a:gd name="connsiteX41" fmla="*/ 293914 w 2276166"/>
              <a:gd name="connsiteY41" fmla="*/ 5214257 h 5388428"/>
              <a:gd name="connsiteX42" fmla="*/ 250371 w 2276166"/>
              <a:gd name="connsiteY42" fmla="*/ 5170714 h 5388428"/>
              <a:gd name="connsiteX43" fmla="*/ 141514 w 2276166"/>
              <a:gd name="connsiteY43" fmla="*/ 5072743 h 5388428"/>
              <a:gd name="connsiteX44" fmla="*/ 108857 w 2276166"/>
              <a:gd name="connsiteY44" fmla="*/ 5018314 h 5388428"/>
              <a:gd name="connsiteX45" fmla="*/ 97971 w 2276166"/>
              <a:gd name="connsiteY45" fmla="*/ 4953000 h 5388428"/>
              <a:gd name="connsiteX46" fmla="*/ 76200 w 2276166"/>
              <a:gd name="connsiteY46" fmla="*/ 4920343 h 5388428"/>
              <a:gd name="connsiteX47" fmla="*/ 65314 w 2276166"/>
              <a:gd name="connsiteY47" fmla="*/ 4844143 h 5388428"/>
              <a:gd name="connsiteX48" fmla="*/ 10885 w 2276166"/>
              <a:gd name="connsiteY48" fmla="*/ 4626428 h 5388428"/>
              <a:gd name="connsiteX49" fmla="*/ 0 w 2276166"/>
              <a:gd name="connsiteY49" fmla="*/ 4463143 h 5388428"/>
              <a:gd name="connsiteX50" fmla="*/ 10885 w 2276166"/>
              <a:gd name="connsiteY50" fmla="*/ 3853543 h 5388428"/>
              <a:gd name="connsiteX51" fmla="*/ 32657 w 2276166"/>
              <a:gd name="connsiteY51" fmla="*/ 3581400 h 5388428"/>
              <a:gd name="connsiteX52" fmla="*/ 43543 w 2276166"/>
              <a:gd name="connsiteY52" fmla="*/ 3309257 h 5388428"/>
              <a:gd name="connsiteX53" fmla="*/ 54428 w 2276166"/>
              <a:gd name="connsiteY53" fmla="*/ 3124200 h 5388428"/>
              <a:gd name="connsiteX54" fmla="*/ 97971 w 2276166"/>
              <a:gd name="connsiteY54" fmla="*/ 3015343 h 5388428"/>
              <a:gd name="connsiteX55" fmla="*/ 119743 w 2276166"/>
              <a:gd name="connsiteY55" fmla="*/ 2960914 h 5388428"/>
              <a:gd name="connsiteX56" fmla="*/ 130628 w 2276166"/>
              <a:gd name="connsiteY56" fmla="*/ 2841171 h 5388428"/>
              <a:gd name="connsiteX57" fmla="*/ 152400 w 2276166"/>
              <a:gd name="connsiteY57" fmla="*/ 2786743 h 5388428"/>
              <a:gd name="connsiteX58" fmla="*/ 163285 w 2276166"/>
              <a:gd name="connsiteY58" fmla="*/ 2667000 h 5388428"/>
              <a:gd name="connsiteX59" fmla="*/ 206828 w 2276166"/>
              <a:gd name="connsiteY59" fmla="*/ 2579914 h 5388428"/>
              <a:gd name="connsiteX60" fmla="*/ 228600 w 2276166"/>
              <a:gd name="connsiteY60" fmla="*/ 2471057 h 5388428"/>
              <a:gd name="connsiteX61" fmla="*/ 283028 w 2276166"/>
              <a:gd name="connsiteY61" fmla="*/ 2383971 h 5388428"/>
              <a:gd name="connsiteX62" fmla="*/ 304800 w 2276166"/>
              <a:gd name="connsiteY62" fmla="*/ 2286000 h 5388428"/>
              <a:gd name="connsiteX63" fmla="*/ 348343 w 2276166"/>
              <a:gd name="connsiteY63" fmla="*/ 2231571 h 5388428"/>
              <a:gd name="connsiteX64" fmla="*/ 370114 w 2276166"/>
              <a:gd name="connsiteY64" fmla="*/ 2198914 h 5388428"/>
              <a:gd name="connsiteX65" fmla="*/ 413657 w 2276166"/>
              <a:gd name="connsiteY65" fmla="*/ 2100943 h 5388428"/>
              <a:gd name="connsiteX66" fmla="*/ 435428 w 2276166"/>
              <a:gd name="connsiteY66" fmla="*/ 2035628 h 5388428"/>
              <a:gd name="connsiteX67" fmla="*/ 478971 w 2276166"/>
              <a:gd name="connsiteY67" fmla="*/ 2002971 h 5388428"/>
              <a:gd name="connsiteX68" fmla="*/ 489857 w 2276166"/>
              <a:gd name="connsiteY68" fmla="*/ 1948543 h 5388428"/>
              <a:gd name="connsiteX69" fmla="*/ 555171 w 2276166"/>
              <a:gd name="connsiteY69" fmla="*/ 1796143 h 5388428"/>
              <a:gd name="connsiteX70" fmla="*/ 576943 w 2276166"/>
              <a:gd name="connsiteY70" fmla="*/ 1730828 h 5388428"/>
              <a:gd name="connsiteX71" fmla="*/ 620485 w 2276166"/>
              <a:gd name="connsiteY71" fmla="*/ 1687286 h 5388428"/>
              <a:gd name="connsiteX72" fmla="*/ 642257 w 2276166"/>
              <a:gd name="connsiteY72" fmla="*/ 1611086 h 5388428"/>
              <a:gd name="connsiteX73" fmla="*/ 664028 w 2276166"/>
              <a:gd name="connsiteY73" fmla="*/ 1589314 h 5388428"/>
              <a:gd name="connsiteX74" fmla="*/ 685800 w 2276166"/>
              <a:gd name="connsiteY74" fmla="*/ 1556657 h 5388428"/>
              <a:gd name="connsiteX75" fmla="*/ 707571 w 2276166"/>
              <a:gd name="connsiteY75" fmla="*/ 1513114 h 5388428"/>
              <a:gd name="connsiteX76" fmla="*/ 762000 w 2276166"/>
              <a:gd name="connsiteY76" fmla="*/ 1458686 h 5388428"/>
              <a:gd name="connsiteX77" fmla="*/ 794657 w 2276166"/>
              <a:gd name="connsiteY77" fmla="*/ 1404257 h 5388428"/>
              <a:gd name="connsiteX78" fmla="*/ 859971 w 2276166"/>
              <a:gd name="connsiteY78" fmla="*/ 1317171 h 5388428"/>
              <a:gd name="connsiteX79" fmla="*/ 903514 w 2276166"/>
              <a:gd name="connsiteY79" fmla="*/ 1251857 h 5388428"/>
              <a:gd name="connsiteX80" fmla="*/ 925285 w 2276166"/>
              <a:gd name="connsiteY80" fmla="*/ 1219200 h 5388428"/>
              <a:gd name="connsiteX81" fmla="*/ 968828 w 2276166"/>
              <a:gd name="connsiteY81" fmla="*/ 1186543 h 5388428"/>
              <a:gd name="connsiteX82" fmla="*/ 1034143 w 2276166"/>
              <a:gd name="connsiteY82" fmla="*/ 1066800 h 5388428"/>
              <a:gd name="connsiteX83" fmla="*/ 1088571 w 2276166"/>
              <a:gd name="connsiteY83" fmla="*/ 1012371 h 5388428"/>
              <a:gd name="connsiteX84" fmla="*/ 1099457 w 2276166"/>
              <a:gd name="connsiteY84" fmla="*/ 957943 h 5388428"/>
              <a:gd name="connsiteX85" fmla="*/ 1121228 w 2276166"/>
              <a:gd name="connsiteY85" fmla="*/ 805543 h 5388428"/>
              <a:gd name="connsiteX86" fmla="*/ 1143000 w 2276166"/>
              <a:gd name="connsiteY86" fmla="*/ 685800 h 5388428"/>
              <a:gd name="connsiteX87" fmla="*/ 1132114 w 2276166"/>
              <a:gd name="connsiteY87" fmla="*/ 391886 h 5388428"/>
              <a:gd name="connsiteX88" fmla="*/ 1121228 w 2276166"/>
              <a:gd name="connsiteY88" fmla="*/ 359228 h 5388428"/>
              <a:gd name="connsiteX89" fmla="*/ 1077685 w 2276166"/>
              <a:gd name="connsiteY89" fmla="*/ 370114 h 5388428"/>
              <a:gd name="connsiteX90" fmla="*/ 1023257 w 2276166"/>
              <a:gd name="connsiteY90" fmla="*/ 424543 h 5388428"/>
              <a:gd name="connsiteX91" fmla="*/ 1001485 w 2276166"/>
              <a:gd name="connsiteY91" fmla="*/ 446314 h 5388428"/>
              <a:gd name="connsiteX92" fmla="*/ 947057 w 2276166"/>
              <a:gd name="connsiteY92" fmla="*/ 402771 h 5388428"/>
              <a:gd name="connsiteX93" fmla="*/ 936171 w 2276166"/>
              <a:gd name="connsiteY93" fmla="*/ 370114 h 5388428"/>
              <a:gd name="connsiteX94" fmla="*/ 1045028 w 2276166"/>
              <a:gd name="connsiteY94" fmla="*/ 337457 h 5388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2276166" h="5388428">
                <a:moveTo>
                  <a:pt x="1045028" y="337457"/>
                </a:moveTo>
                <a:cubicBezTo>
                  <a:pt x="1066799" y="290286"/>
                  <a:pt x="1047250" y="168545"/>
                  <a:pt x="1066800" y="87086"/>
                </a:cubicBezTo>
                <a:cubicBezTo>
                  <a:pt x="1070587" y="71307"/>
                  <a:pt x="1095276" y="71341"/>
                  <a:pt x="1110343" y="65314"/>
                </a:cubicBezTo>
                <a:cubicBezTo>
                  <a:pt x="1131651" y="56791"/>
                  <a:pt x="1175657" y="43543"/>
                  <a:pt x="1175657" y="43543"/>
                </a:cubicBezTo>
                <a:cubicBezTo>
                  <a:pt x="1182914" y="36286"/>
                  <a:pt x="1187899" y="25583"/>
                  <a:pt x="1197428" y="21771"/>
                </a:cubicBezTo>
                <a:cubicBezTo>
                  <a:pt x="1225210" y="10658"/>
                  <a:pt x="1284514" y="0"/>
                  <a:pt x="1284514" y="0"/>
                </a:cubicBezTo>
                <a:cubicBezTo>
                  <a:pt x="1436914" y="7257"/>
                  <a:pt x="1589741" y="8262"/>
                  <a:pt x="1741714" y="21771"/>
                </a:cubicBezTo>
                <a:cubicBezTo>
                  <a:pt x="1754746" y="22929"/>
                  <a:pt x="1762346" y="38389"/>
                  <a:pt x="1774371" y="43543"/>
                </a:cubicBezTo>
                <a:cubicBezTo>
                  <a:pt x="1788122" y="49436"/>
                  <a:pt x="1803400" y="50800"/>
                  <a:pt x="1817914" y="54428"/>
                </a:cubicBezTo>
                <a:cubicBezTo>
                  <a:pt x="1839685" y="65314"/>
                  <a:pt x="1864909" y="71057"/>
                  <a:pt x="1883228" y="87086"/>
                </a:cubicBezTo>
                <a:cubicBezTo>
                  <a:pt x="1895440" y="97772"/>
                  <a:pt x="1896949" y="116539"/>
                  <a:pt x="1905000" y="130628"/>
                </a:cubicBezTo>
                <a:cubicBezTo>
                  <a:pt x="1911491" y="141987"/>
                  <a:pt x="1918395" y="153235"/>
                  <a:pt x="1926771" y="163286"/>
                </a:cubicBezTo>
                <a:cubicBezTo>
                  <a:pt x="1936626" y="175113"/>
                  <a:pt x="1949977" y="183791"/>
                  <a:pt x="1959428" y="195943"/>
                </a:cubicBezTo>
                <a:cubicBezTo>
                  <a:pt x="2045216" y="306241"/>
                  <a:pt x="1964531" y="214847"/>
                  <a:pt x="2035628" y="326571"/>
                </a:cubicBezTo>
                <a:cubicBezTo>
                  <a:pt x="2048102" y="346173"/>
                  <a:pt x="2064657" y="362857"/>
                  <a:pt x="2079171" y="381000"/>
                </a:cubicBezTo>
                <a:cubicBezTo>
                  <a:pt x="2095611" y="446757"/>
                  <a:pt x="2096408" y="466612"/>
                  <a:pt x="2122714" y="522514"/>
                </a:cubicBezTo>
                <a:cubicBezTo>
                  <a:pt x="2143443" y="566563"/>
                  <a:pt x="2188028" y="653143"/>
                  <a:pt x="2188028" y="653143"/>
                </a:cubicBezTo>
                <a:cubicBezTo>
                  <a:pt x="2191657" y="689429"/>
                  <a:pt x="2191273" y="726343"/>
                  <a:pt x="2198914" y="762000"/>
                </a:cubicBezTo>
                <a:cubicBezTo>
                  <a:pt x="2202314" y="777867"/>
                  <a:pt x="2215845" y="790054"/>
                  <a:pt x="2220685" y="805543"/>
                </a:cubicBezTo>
                <a:cubicBezTo>
                  <a:pt x="2234073" y="848383"/>
                  <a:pt x="2242457" y="892628"/>
                  <a:pt x="2253343" y="936171"/>
                </a:cubicBezTo>
                <a:cubicBezTo>
                  <a:pt x="2258949" y="1250145"/>
                  <a:pt x="2276166" y="1792310"/>
                  <a:pt x="2253343" y="2111828"/>
                </a:cubicBezTo>
                <a:cubicBezTo>
                  <a:pt x="2252050" y="2129925"/>
                  <a:pt x="2231571" y="2140857"/>
                  <a:pt x="2220685" y="2155371"/>
                </a:cubicBezTo>
                <a:cubicBezTo>
                  <a:pt x="2217057" y="2198914"/>
                  <a:pt x="2215058" y="2242624"/>
                  <a:pt x="2209800" y="2286000"/>
                </a:cubicBezTo>
                <a:cubicBezTo>
                  <a:pt x="2180258" y="2529727"/>
                  <a:pt x="2180883" y="2447944"/>
                  <a:pt x="2166257" y="2623457"/>
                </a:cubicBezTo>
                <a:cubicBezTo>
                  <a:pt x="2139923" y="2939455"/>
                  <a:pt x="2169757" y="2664262"/>
                  <a:pt x="2144485" y="2841171"/>
                </a:cubicBezTo>
                <a:cubicBezTo>
                  <a:pt x="2140348" y="2870132"/>
                  <a:pt x="2140178" y="2899752"/>
                  <a:pt x="2133600" y="2928257"/>
                </a:cubicBezTo>
                <a:cubicBezTo>
                  <a:pt x="2129206" y="2947297"/>
                  <a:pt x="2119085" y="2964543"/>
                  <a:pt x="2111828" y="2982686"/>
                </a:cubicBezTo>
                <a:cubicBezTo>
                  <a:pt x="2108200" y="3022600"/>
                  <a:pt x="2109341" y="3063239"/>
                  <a:pt x="2100943" y="3102428"/>
                </a:cubicBezTo>
                <a:cubicBezTo>
                  <a:pt x="2098202" y="3115221"/>
                  <a:pt x="2081021" y="3122134"/>
                  <a:pt x="2079171" y="3135086"/>
                </a:cubicBezTo>
                <a:cubicBezTo>
                  <a:pt x="2066301" y="3225175"/>
                  <a:pt x="2067450" y="3316781"/>
                  <a:pt x="2057400" y="3407228"/>
                </a:cubicBezTo>
                <a:cubicBezTo>
                  <a:pt x="2041289" y="3552221"/>
                  <a:pt x="2049034" y="3472438"/>
                  <a:pt x="2035628" y="3646714"/>
                </a:cubicBezTo>
                <a:cubicBezTo>
                  <a:pt x="2032000" y="4176485"/>
                  <a:pt x="2035408" y="4706352"/>
                  <a:pt x="2024743" y="5236028"/>
                </a:cubicBezTo>
                <a:cubicBezTo>
                  <a:pt x="2024480" y="5249109"/>
                  <a:pt x="2008822" y="5256984"/>
                  <a:pt x="2002971" y="5268686"/>
                </a:cubicBezTo>
                <a:cubicBezTo>
                  <a:pt x="1997839" y="5278949"/>
                  <a:pt x="2003456" y="5299806"/>
                  <a:pt x="1992085" y="5301343"/>
                </a:cubicBezTo>
                <a:cubicBezTo>
                  <a:pt x="1862434" y="5318863"/>
                  <a:pt x="1730828" y="5315857"/>
                  <a:pt x="1600200" y="5323114"/>
                </a:cubicBezTo>
                <a:cubicBezTo>
                  <a:pt x="1555744" y="5332993"/>
                  <a:pt x="1435881" y="5360359"/>
                  <a:pt x="1393371" y="5366657"/>
                </a:cubicBezTo>
                <a:cubicBezTo>
                  <a:pt x="1331930" y="5375759"/>
                  <a:pt x="1270000" y="5381171"/>
                  <a:pt x="1208314" y="5388428"/>
                </a:cubicBezTo>
                <a:lnTo>
                  <a:pt x="674914" y="5377543"/>
                </a:lnTo>
                <a:cubicBezTo>
                  <a:pt x="652857" y="5376741"/>
                  <a:pt x="631450" y="5369778"/>
                  <a:pt x="609600" y="5366657"/>
                </a:cubicBezTo>
                <a:cubicBezTo>
                  <a:pt x="580639" y="5362520"/>
                  <a:pt x="551543" y="5359400"/>
                  <a:pt x="522514" y="5355771"/>
                </a:cubicBezTo>
                <a:cubicBezTo>
                  <a:pt x="438835" y="5299985"/>
                  <a:pt x="483010" y="5316529"/>
                  <a:pt x="391885" y="5301343"/>
                </a:cubicBezTo>
                <a:cubicBezTo>
                  <a:pt x="333610" y="5262492"/>
                  <a:pt x="368479" y="5288822"/>
                  <a:pt x="293914" y="5214257"/>
                </a:cubicBezTo>
                <a:cubicBezTo>
                  <a:pt x="279400" y="5199743"/>
                  <a:pt x="266792" y="5183030"/>
                  <a:pt x="250371" y="5170714"/>
                </a:cubicBezTo>
                <a:cubicBezTo>
                  <a:pt x="215685" y="5144700"/>
                  <a:pt x="162826" y="5108263"/>
                  <a:pt x="141514" y="5072743"/>
                </a:cubicBezTo>
                <a:lnTo>
                  <a:pt x="108857" y="5018314"/>
                </a:lnTo>
                <a:cubicBezTo>
                  <a:pt x="105228" y="4996543"/>
                  <a:pt x="104951" y="4973939"/>
                  <a:pt x="97971" y="4953000"/>
                </a:cubicBezTo>
                <a:cubicBezTo>
                  <a:pt x="93834" y="4940588"/>
                  <a:pt x="79959" y="4932874"/>
                  <a:pt x="76200" y="4920343"/>
                </a:cubicBezTo>
                <a:cubicBezTo>
                  <a:pt x="68827" y="4895767"/>
                  <a:pt x="68633" y="4869585"/>
                  <a:pt x="65314" y="4844143"/>
                </a:cubicBezTo>
                <a:cubicBezTo>
                  <a:pt x="40028" y="4650282"/>
                  <a:pt x="79041" y="4717301"/>
                  <a:pt x="10885" y="4626428"/>
                </a:cubicBezTo>
                <a:cubicBezTo>
                  <a:pt x="7257" y="4572000"/>
                  <a:pt x="0" y="4517692"/>
                  <a:pt x="0" y="4463143"/>
                </a:cubicBezTo>
                <a:cubicBezTo>
                  <a:pt x="0" y="4259911"/>
                  <a:pt x="5081" y="4056692"/>
                  <a:pt x="10885" y="3853543"/>
                </a:cubicBezTo>
                <a:cubicBezTo>
                  <a:pt x="12603" y="3793427"/>
                  <a:pt x="26622" y="3647781"/>
                  <a:pt x="32657" y="3581400"/>
                </a:cubicBezTo>
                <a:cubicBezTo>
                  <a:pt x="36286" y="3490686"/>
                  <a:pt x="39225" y="3399941"/>
                  <a:pt x="43543" y="3309257"/>
                </a:cubicBezTo>
                <a:cubicBezTo>
                  <a:pt x="46482" y="3247535"/>
                  <a:pt x="43176" y="3184959"/>
                  <a:pt x="54428" y="3124200"/>
                </a:cubicBezTo>
                <a:cubicBezTo>
                  <a:pt x="61544" y="3085772"/>
                  <a:pt x="83457" y="3051629"/>
                  <a:pt x="97971" y="3015343"/>
                </a:cubicBezTo>
                <a:lnTo>
                  <a:pt x="119743" y="2960914"/>
                </a:lnTo>
                <a:cubicBezTo>
                  <a:pt x="123371" y="2921000"/>
                  <a:pt x="123242" y="2880563"/>
                  <a:pt x="130628" y="2841171"/>
                </a:cubicBezTo>
                <a:cubicBezTo>
                  <a:pt x="134229" y="2821965"/>
                  <a:pt x="148799" y="2805949"/>
                  <a:pt x="152400" y="2786743"/>
                </a:cubicBezTo>
                <a:cubicBezTo>
                  <a:pt x="159786" y="2747351"/>
                  <a:pt x="153085" y="2705759"/>
                  <a:pt x="163285" y="2667000"/>
                </a:cubicBezTo>
                <a:cubicBezTo>
                  <a:pt x="171544" y="2635614"/>
                  <a:pt x="206828" y="2579914"/>
                  <a:pt x="206828" y="2579914"/>
                </a:cubicBezTo>
                <a:cubicBezTo>
                  <a:pt x="214085" y="2543628"/>
                  <a:pt x="218434" y="2506638"/>
                  <a:pt x="228600" y="2471057"/>
                </a:cubicBezTo>
                <a:cubicBezTo>
                  <a:pt x="237796" y="2438872"/>
                  <a:pt x="263765" y="2409655"/>
                  <a:pt x="283028" y="2383971"/>
                </a:cubicBezTo>
                <a:cubicBezTo>
                  <a:pt x="290285" y="2351314"/>
                  <a:pt x="294221" y="2317737"/>
                  <a:pt x="304800" y="2286000"/>
                </a:cubicBezTo>
                <a:cubicBezTo>
                  <a:pt x="314373" y="2257280"/>
                  <a:pt x="331355" y="2252806"/>
                  <a:pt x="348343" y="2231571"/>
                </a:cubicBezTo>
                <a:cubicBezTo>
                  <a:pt x="356516" y="2221355"/>
                  <a:pt x="364801" y="2210869"/>
                  <a:pt x="370114" y="2198914"/>
                </a:cubicBezTo>
                <a:cubicBezTo>
                  <a:pt x="421928" y="2082331"/>
                  <a:pt x="364386" y="2174847"/>
                  <a:pt x="413657" y="2100943"/>
                </a:cubicBezTo>
                <a:cubicBezTo>
                  <a:pt x="420914" y="2079171"/>
                  <a:pt x="422698" y="2054723"/>
                  <a:pt x="435428" y="2035628"/>
                </a:cubicBezTo>
                <a:cubicBezTo>
                  <a:pt x="445492" y="2020532"/>
                  <a:pt x="469355" y="2018356"/>
                  <a:pt x="478971" y="2002971"/>
                </a:cubicBezTo>
                <a:cubicBezTo>
                  <a:pt x="488777" y="1987281"/>
                  <a:pt x="483461" y="1965904"/>
                  <a:pt x="489857" y="1948543"/>
                </a:cubicBezTo>
                <a:cubicBezTo>
                  <a:pt x="508964" y="1896682"/>
                  <a:pt x="537693" y="1848575"/>
                  <a:pt x="555171" y="1796143"/>
                </a:cubicBezTo>
                <a:cubicBezTo>
                  <a:pt x="562428" y="1774371"/>
                  <a:pt x="565136" y="1750507"/>
                  <a:pt x="576943" y="1730828"/>
                </a:cubicBezTo>
                <a:cubicBezTo>
                  <a:pt x="587503" y="1713227"/>
                  <a:pt x="605971" y="1701800"/>
                  <a:pt x="620485" y="1687286"/>
                </a:cubicBezTo>
                <a:cubicBezTo>
                  <a:pt x="627742" y="1661886"/>
                  <a:pt x="631528" y="1635226"/>
                  <a:pt x="642257" y="1611086"/>
                </a:cubicBezTo>
                <a:cubicBezTo>
                  <a:pt x="646425" y="1601707"/>
                  <a:pt x="657617" y="1597328"/>
                  <a:pt x="664028" y="1589314"/>
                </a:cubicBezTo>
                <a:cubicBezTo>
                  <a:pt x="672201" y="1579098"/>
                  <a:pt x="679309" y="1568016"/>
                  <a:pt x="685800" y="1556657"/>
                </a:cubicBezTo>
                <a:cubicBezTo>
                  <a:pt x="693851" y="1542568"/>
                  <a:pt x="697608" y="1525923"/>
                  <a:pt x="707571" y="1513114"/>
                </a:cubicBezTo>
                <a:cubicBezTo>
                  <a:pt x="723323" y="1492861"/>
                  <a:pt x="748799" y="1480687"/>
                  <a:pt x="762000" y="1458686"/>
                </a:cubicBezTo>
                <a:cubicBezTo>
                  <a:pt x="772886" y="1440543"/>
                  <a:pt x="782614" y="1421653"/>
                  <a:pt x="794657" y="1404257"/>
                </a:cubicBezTo>
                <a:cubicBezTo>
                  <a:pt x="815311" y="1374423"/>
                  <a:pt x="839843" y="1347362"/>
                  <a:pt x="859971" y="1317171"/>
                </a:cubicBezTo>
                <a:lnTo>
                  <a:pt x="903514" y="1251857"/>
                </a:lnTo>
                <a:cubicBezTo>
                  <a:pt x="910771" y="1240971"/>
                  <a:pt x="914819" y="1227050"/>
                  <a:pt x="925285" y="1219200"/>
                </a:cubicBezTo>
                <a:lnTo>
                  <a:pt x="968828" y="1186543"/>
                </a:lnTo>
                <a:cubicBezTo>
                  <a:pt x="986781" y="1141662"/>
                  <a:pt x="997888" y="1103056"/>
                  <a:pt x="1034143" y="1066800"/>
                </a:cubicBezTo>
                <a:lnTo>
                  <a:pt x="1088571" y="1012371"/>
                </a:lnTo>
                <a:cubicBezTo>
                  <a:pt x="1092200" y="994228"/>
                  <a:pt x="1096571" y="976219"/>
                  <a:pt x="1099457" y="957943"/>
                </a:cubicBezTo>
                <a:cubicBezTo>
                  <a:pt x="1107460" y="907255"/>
                  <a:pt x="1112048" y="856031"/>
                  <a:pt x="1121228" y="805543"/>
                </a:cubicBezTo>
                <a:lnTo>
                  <a:pt x="1143000" y="685800"/>
                </a:lnTo>
                <a:cubicBezTo>
                  <a:pt x="1139371" y="587829"/>
                  <a:pt x="1138636" y="489707"/>
                  <a:pt x="1132114" y="391886"/>
                </a:cubicBezTo>
                <a:cubicBezTo>
                  <a:pt x="1131351" y="380437"/>
                  <a:pt x="1131882" y="363490"/>
                  <a:pt x="1121228" y="359228"/>
                </a:cubicBezTo>
                <a:cubicBezTo>
                  <a:pt x="1107337" y="353672"/>
                  <a:pt x="1092199" y="366485"/>
                  <a:pt x="1077685" y="370114"/>
                </a:cubicBezTo>
                <a:lnTo>
                  <a:pt x="1023257" y="424543"/>
                </a:lnTo>
                <a:lnTo>
                  <a:pt x="1001485" y="446314"/>
                </a:lnTo>
                <a:cubicBezTo>
                  <a:pt x="986650" y="436424"/>
                  <a:pt x="957399" y="420008"/>
                  <a:pt x="947057" y="402771"/>
                </a:cubicBezTo>
                <a:cubicBezTo>
                  <a:pt x="941153" y="392932"/>
                  <a:pt x="939800" y="381000"/>
                  <a:pt x="936171" y="370114"/>
                </a:cubicBezTo>
                <a:cubicBezTo>
                  <a:pt x="973338" y="332949"/>
                  <a:pt x="1023257" y="384628"/>
                  <a:pt x="1045028" y="337457"/>
                </a:cubicBezTo>
                <a:close/>
              </a:path>
            </a:pathLst>
          </a:cu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 flipV="1">
            <a:off x="2357422" y="428604"/>
            <a:ext cx="2571768" cy="1928826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2714612" y="2786058"/>
            <a:ext cx="5715040" cy="342902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643306" y="2214554"/>
            <a:ext cx="4214842" cy="57150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285720" y="785794"/>
            <a:ext cx="3500462" cy="857256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286380" y="571480"/>
            <a:ext cx="2857520" cy="1714512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178563" y="4893479"/>
            <a:ext cx="2214578" cy="1000132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857752" y="5929330"/>
            <a:ext cx="3071834" cy="7143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928662" y="2928934"/>
            <a:ext cx="3071834" cy="7143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>
          <a:xfrm>
            <a:off x="285720" y="1571612"/>
            <a:ext cx="142876" cy="20002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4786314" y="5857892"/>
            <a:ext cx="142876" cy="20002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2000232" y="3857628"/>
            <a:ext cx="3071834" cy="7143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Овал 31"/>
          <p:cNvSpPr/>
          <p:nvPr/>
        </p:nvSpPr>
        <p:spPr>
          <a:xfrm>
            <a:off x="714348" y="4286256"/>
            <a:ext cx="214314" cy="14287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3643306" y="2143116"/>
            <a:ext cx="142876" cy="20002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5286380" y="500042"/>
            <a:ext cx="142876" cy="20002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2285984" y="2285992"/>
            <a:ext cx="142876" cy="20002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2000232" y="3786190"/>
            <a:ext cx="142876" cy="20002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3929058" y="2928934"/>
            <a:ext cx="142876" cy="20002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8286776" y="2714620"/>
            <a:ext cx="142876" cy="20002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643306" y="2214554"/>
            <a:ext cx="4214842" cy="57150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285720" y="785794"/>
            <a:ext cx="3500462" cy="857256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286380" y="571480"/>
            <a:ext cx="2857520" cy="1714512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857752" y="5929330"/>
            <a:ext cx="3071834" cy="7143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928662" y="2928934"/>
            <a:ext cx="3071834" cy="7143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>
          <a:xfrm>
            <a:off x="285720" y="1571612"/>
            <a:ext cx="142876" cy="200020"/>
          </a:xfrm>
          <a:prstGeom prst="ellipse">
            <a:avLst/>
          </a:prstGeom>
          <a:solidFill>
            <a:srgbClr val="00B0F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4786314" y="5857892"/>
            <a:ext cx="142876" cy="20002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2000232" y="3857628"/>
            <a:ext cx="3071834" cy="7143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Овал 33"/>
          <p:cNvSpPr/>
          <p:nvPr/>
        </p:nvSpPr>
        <p:spPr>
          <a:xfrm>
            <a:off x="3643306" y="2143116"/>
            <a:ext cx="142876" cy="20002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5286380" y="500042"/>
            <a:ext cx="142876" cy="200020"/>
          </a:xfrm>
          <a:prstGeom prst="ellipse">
            <a:avLst/>
          </a:prstGeom>
          <a:solidFill>
            <a:srgbClr val="00B0F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2000232" y="3786190"/>
            <a:ext cx="142876" cy="200020"/>
          </a:xfrm>
          <a:prstGeom prst="ellipse">
            <a:avLst/>
          </a:prstGeom>
          <a:solidFill>
            <a:srgbClr val="00B0F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3929058" y="2928934"/>
            <a:ext cx="142876" cy="20002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8072462" y="2143116"/>
            <a:ext cx="142876" cy="200020"/>
          </a:xfrm>
          <a:prstGeom prst="ellipse">
            <a:avLst/>
          </a:prstGeom>
          <a:solidFill>
            <a:srgbClr val="00B0F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7786710" y="5857892"/>
            <a:ext cx="142876" cy="20002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7858148" y="2714620"/>
            <a:ext cx="142876" cy="20002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643306" y="714356"/>
            <a:ext cx="142876" cy="200020"/>
          </a:xfrm>
          <a:prstGeom prst="ellipse">
            <a:avLst/>
          </a:prstGeom>
          <a:solidFill>
            <a:srgbClr val="00B0F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5000628" y="3857628"/>
            <a:ext cx="142876" cy="200020"/>
          </a:xfrm>
          <a:prstGeom prst="ellipse">
            <a:avLst/>
          </a:prstGeom>
          <a:solidFill>
            <a:srgbClr val="00B0F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928662" y="2786058"/>
            <a:ext cx="142876" cy="20002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643314"/>
            <a:ext cx="4400552" cy="2482849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158" y="5214950"/>
            <a:ext cx="7858180" cy="7143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285720" y="5072074"/>
            <a:ext cx="142876" cy="2000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8001024" y="5214950"/>
            <a:ext cx="285752" cy="27145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071670" y="5143512"/>
            <a:ext cx="142876" cy="2000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42845" y="3929066"/>
            <a:ext cx="7858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28794" y="3929066"/>
            <a:ext cx="5000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72462" y="4143380"/>
            <a:ext cx="3818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9</Words>
  <PresentationFormat>Экран (4:3)</PresentationFormat>
  <Paragraphs>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Сосчитай!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Мама</cp:lastModifiedBy>
  <cp:revision>6</cp:revision>
  <dcterms:modified xsi:type="dcterms:W3CDTF">2012-11-20T18:41:50Z</dcterms:modified>
</cp:coreProperties>
</file>