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2" r:id="rId1"/>
  </p:sldMasterIdLst>
  <p:sldIdLst>
    <p:sldId id="256" r:id="rId2"/>
    <p:sldId id="261" r:id="rId3"/>
    <p:sldId id="257" r:id="rId4"/>
    <p:sldId id="258" r:id="rId5"/>
    <p:sldId id="262" r:id="rId6"/>
    <p:sldId id="260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G" initials="GG" lastIdx="1" clrIdx="0">
    <p:extLst>
      <p:ext uri="{19B8F6BF-5375-455C-9EA6-DF929625EA0E}">
        <p15:presenceInfo xmlns:p15="http://schemas.microsoft.com/office/powerpoint/2012/main" userId="G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B90F-3BFD-4C52-8FA3-2D2F1A1CEB9D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7169-A139-471D-95F6-C5B655A2CAF5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1591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B90F-3BFD-4C52-8FA3-2D2F1A1CEB9D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7169-A139-471D-95F6-C5B655A2C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807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B90F-3BFD-4C52-8FA3-2D2F1A1CEB9D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7169-A139-471D-95F6-C5B655A2C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072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B90F-3BFD-4C52-8FA3-2D2F1A1CEB9D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7169-A139-471D-95F6-C5B655A2CAF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57022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B90F-3BFD-4C52-8FA3-2D2F1A1CEB9D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7169-A139-471D-95F6-C5B655A2C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57800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B90F-3BFD-4C52-8FA3-2D2F1A1CEB9D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7169-A139-471D-95F6-C5B655A2CAF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4799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B90F-3BFD-4C52-8FA3-2D2F1A1CEB9D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7169-A139-471D-95F6-C5B655A2C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0438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B90F-3BFD-4C52-8FA3-2D2F1A1CEB9D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7169-A139-471D-95F6-C5B655A2C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0857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B90F-3BFD-4C52-8FA3-2D2F1A1CEB9D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7169-A139-471D-95F6-C5B655A2C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426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B90F-3BFD-4C52-8FA3-2D2F1A1CEB9D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7169-A139-471D-95F6-C5B655A2C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398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B90F-3BFD-4C52-8FA3-2D2F1A1CEB9D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7169-A139-471D-95F6-C5B655A2C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9914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B90F-3BFD-4C52-8FA3-2D2F1A1CEB9D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7169-A139-471D-95F6-C5B655A2C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576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B90F-3BFD-4C52-8FA3-2D2F1A1CEB9D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7169-A139-471D-95F6-C5B655A2C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51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B90F-3BFD-4C52-8FA3-2D2F1A1CEB9D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7169-A139-471D-95F6-C5B655A2C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942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B90F-3BFD-4C52-8FA3-2D2F1A1CEB9D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7169-A139-471D-95F6-C5B655A2C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565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B90F-3BFD-4C52-8FA3-2D2F1A1CEB9D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7169-A139-471D-95F6-C5B655A2C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8675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7B90F-3BFD-4C52-8FA3-2D2F1A1CEB9D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B7169-A139-471D-95F6-C5B655A2C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813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967B90F-3BFD-4C52-8FA3-2D2F1A1CEB9D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B4B7169-A139-471D-95F6-C5B655A2C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9903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93" r:id="rId1"/>
    <p:sldLayoutId id="2147483994" r:id="rId2"/>
    <p:sldLayoutId id="2147483995" r:id="rId3"/>
    <p:sldLayoutId id="2147483996" r:id="rId4"/>
    <p:sldLayoutId id="2147483997" r:id="rId5"/>
    <p:sldLayoutId id="2147483998" r:id="rId6"/>
    <p:sldLayoutId id="2147483999" r:id="rId7"/>
    <p:sldLayoutId id="2147484000" r:id="rId8"/>
    <p:sldLayoutId id="2147484001" r:id="rId9"/>
    <p:sldLayoutId id="2147484002" r:id="rId10"/>
    <p:sldLayoutId id="2147484003" r:id="rId11"/>
    <p:sldLayoutId id="2147484004" r:id="rId12"/>
    <p:sldLayoutId id="2147484005" r:id="rId13"/>
    <p:sldLayoutId id="2147484006" r:id="rId14"/>
    <p:sldLayoutId id="2147484007" r:id="rId15"/>
    <p:sldLayoutId id="2147484008" r:id="rId16"/>
    <p:sldLayoutId id="214748400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939102" y="1481070"/>
            <a:ext cx="567686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Фрукты</a:t>
            </a:r>
            <a:endParaRPr lang="ru-RU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FFFF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1565" y="4922949"/>
            <a:ext cx="8534400" cy="16974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Составила: воспитатель </a:t>
            </a:r>
            <a:r>
              <a:rPr lang="ru-RU" sz="2400" dirty="0" err="1" smtClean="0">
                <a:solidFill>
                  <a:schemeClr val="bg1"/>
                </a:solidFill>
                <a:latin typeface="Palatino Linotype" panose="02040502050505030304" pitchFamily="18" charset="0"/>
              </a:rPr>
              <a:t>ГбДОУ</a:t>
            </a:r>
            <a:r>
              <a:rPr lang="ru-RU" sz="2400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 № 40 И.М. Мамедова</a:t>
            </a:r>
            <a:endParaRPr lang="ru-RU" sz="240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9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516" y="1769233"/>
            <a:ext cx="3440942" cy="317625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53826" y="1529167"/>
            <a:ext cx="560231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</a:rPr>
              <a:t>В саду на дереве растёт</a:t>
            </a:r>
            <a:r>
              <a:rPr lang="ru-RU" sz="3600" dirty="0" smtClean="0">
                <a:solidFill>
                  <a:srgbClr val="002060"/>
                </a:solidFill>
              </a:rPr>
              <a:t/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>
                <a:solidFill>
                  <a:srgbClr val="002060"/>
                </a:solidFill>
              </a:rPr>
              <a:t>Красивый, вкусный, сочный плод.</a:t>
            </a:r>
            <a:r>
              <a:rPr lang="ru-RU" sz="3600" dirty="0" smtClean="0">
                <a:solidFill>
                  <a:srgbClr val="002060"/>
                </a:solidFill>
              </a:rPr>
              <a:t/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>
                <a:solidFill>
                  <a:srgbClr val="002060"/>
                </a:solidFill>
              </a:rPr>
              <a:t>Я подскажу: на </a:t>
            </a:r>
            <a:r>
              <a:rPr lang="ru-RU" sz="3600" dirty="0" smtClean="0">
                <a:solidFill>
                  <a:srgbClr val="002060"/>
                </a:solidFill>
              </a:rPr>
              <a:t>букву Я</a:t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>
                <a:solidFill>
                  <a:srgbClr val="002060"/>
                </a:solidFill>
              </a:rPr>
              <a:t>Он начинается друзья.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53826" y="1122902"/>
            <a:ext cx="11929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Загадка: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1138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338" y="1531111"/>
            <a:ext cx="3129565" cy="372347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486398" y="1531111"/>
            <a:ext cx="5843266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>
                <a:solidFill>
                  <a:srgbClr val="002060"/>
                </a:solidFill>
              </a:rPr>
              <a:t>В </a:t>
            </a:r>
            <a:r>
              <a:rPr lang="ru-RU" sz="3600" dirty="0" err="1">
                <a:solidFill>
                  <a:srgbClr val="002060"/>
                </a:solidFill>
              </a:rPr>
              <a:t>садочке</a:t>
            </a:r>
            <a:r>
              <a:rPr lang="ru-RU" sz="3600" dirty="0">
                <a:solidFill>
                  <a:srgbClr val="002060"/>
                </a:solidFill>
              </a:rPr>
              <a:t> есть плод,</a:t>
            </a:r>
            <a:r>
              <a:rPr lang="ru-RU" sz="3600" dirty="0" smtClean="0">
                <a:solidFill>
                  <a:srgbClr val="002060"/>
                </a:solidFill>
              </a:rPr>
              <a:t/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>
                <a:solidFill>
                  <a:srgbClr val="002060"/>
                </a:solidFill>
              </a:rPr>
              <a:t>Он сладок, как мёд,</a:t>
            </a:r>
            <a:r>
              <a:rPr lang="ru-RU" sz="3600" dirty="0" smtClean="0">
                <a:solidFill>
                  <a:srgbClr val="002060"/>
                </a:solidFill>
              </a:rPr>
              <a:t/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>
                <a:solidFill>
                  <a:srgbClr val="002060"/>
                </a:solidFill>
              </a:rPr>
              <a:t>Румян, как калач,</a:t>
            </a:r>
            <a:r>
              <a:rPr lang="ru-RU" sz="3600" dirty="0" smtClean="0">
                <a:solidFill>
                  <a:srgbClr val="002060"/>
                </a:solidFill>
              </a:rPr>
              <a:t/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>
                <a:solidFill>
                  <a:srgbClr val="002060"/>
                </a:solidFill>
              </a:rPr>
              <a:t>Но не круглый, как мяч, -</a:t>
            </a:r>
            <a:r>
              <a:rPr lang="ru-RU" sz="3600" dirty="0" smtClean="0">
                <a:solidFill>
                  <a:srgbClr val="002060"/>
                </a:solidFill>
              </a:rPr>
              <a:t/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>
                <a:solidFill>
                  <a:srgbClr val="002060"/>
                </a:solidFill>
              </a:rPr>
              <a:t>Он под самой ножкой</a:t>
            </a:r>
            <a:r>
              <a:rPr lang="ru-RU" sz="3600" dirty="0" smtClean="0">
                <a:solidFill>
                  <a:srgbClr val="002060"/>
                </a:solidFill>
              </a:rPr>
              <a:t/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>
                <a:solidFill>
                  <a:srgbClr val="002060"/>
                </a:solidFill>
              </a:rPr>
              <a:t>Вытянут немножко</a:t>
            </a:r>
            <a:r>
              <a:rPr lang="ru-RU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86398" y="884780"/>
            <a:ext cx="11929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Загадка: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452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23" y="1854558"/>
            <a:ext cx="4185633" cy="321971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04585" y="1506828"/>
            <a:ext cx="560230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</a:rPr>
              <a:t>Огурцы они как будто,</a:t>
            </a:r>
            <a:r>
              <a:rPr lang="ru-RU" sz="3600" dirty="0" smtClean="0">
                <a:solidFill>
                  <a:srgbClr val="002060"/>
                </a:solidFill>
              </a:rPr>
              <a:t/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>
                <a:solidFill>
                  <a:srgbClr val="002060"/>
                </a:solidFill>
              </a:rPr>
              <a:t>Только связками растут,</a:t>
            </a:r>
            <a:r>
              <a:rPr lang="ru-RU" sz="3600" dirty="0" smtClean="0">
                <a:solidFill>
                  <a:srgbClr val="002060"/>
                </a:solidFill>
              </a:rPr>
              <a:t/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>
                <a:solidFill>
                  <a:srgbClr val="002060"/>
                </a:solidFill>
              </a:rPr>
              <a:t>И на завтрак эти фрукты</a:t>
            </a:r>
            <a:r>
              <a:rPr lang="ru-RU" sz="3600" dirty="0" smtClean="0">
                <a:solidFill>
                  <a:srgbClr val="002060"/>
                </a:solidFill>
              </a:rPr>
              <a:t/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>
                <a:solidFill>
                  <a:srgbClr val="002060"/>
                </a:solidFill>
              </a:rPr>
              <a:t>Обезьянам подают</a:t>
            </a:r>
            <a:r>
              <a:rPr lang="ru-RU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04585" y="1208227"/>
            <a:ext cx="11929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Загадка: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43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45" y="1439682"/>
            <a:ext cx="3918263" cy="37247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593985" y="1593895"/>
            <a:ext cx="472654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>
                <a:solidFill>
                  <a:srgbClr val="002060"/>
                </a:solidFill>
              </a:rPr>
              <a:t>С оранжевой кожей,</a:t>
            </a:r>
            <a:r>
              <a:rPr lang="ru-RU" sz="3600" dirty="0" smtClean="0">
                <a:solidFill>
                  <a:srgbClr val="002060"/>
                </a:solidFill>
              </a:rPr>
              <a:t/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>
                <a:solidFill>
                  <a:srgbClr val="002060"/>
                </a:solidFill>
              </a:rPr>
              <a:t>На мячик похожий,</a:t>
            </a:r>
            <a:r>
              <a:rPr lang="ru-RU" sz="3600" dirty="0" smtClean="0">
                <a:solidFill>
                  <a:srgbClr val="002060"/>
                </a:solidFill>
              </a:rPr>
              <a:t/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>
                <a:solidFill>
                  <a:srgbClr val="002060"/>
                </a:solidFill>
              </a:rPr>
              <a:t>Но в центре не пусто,</a:t>
            </a:r>
            <a:r>
              <a:rPr lang="ru-RU" sz="3600" dirty="0" smtClean="0">
                <a:solidFill>
                  <a:srgbClr val="002060"/>
                </a:solidFill>
              </a:rPr>
              <a:t/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>
                <a:solidFill>
                  <a:srgbClr val="002060"/>
                </a:solidFill>
              </a:rPr>
              <a:t>А сочно и вкусно</a:t>
            </a:r>
            <a:r>
              <a:rPr lang="ru-RU" dirty="0">
                <a:solidFill>
                  <a:srgbClr val="002060"/>
                </a:solidFill>
              </a:rPr>
              <a:t>.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593985" y="1070350"/>
            <a:ext cx="1192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Загадка: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94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18" y="1549373"/>
            <a:ext cx="3837903" cy="378831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937161" y="1549373"/>
            <a:ext cx="582082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>
                <a:solidFill>
                  <a:srgbClr val="002060"/>
                </a:solidFill>
              </a:rPr>
              <a:t>Абрикоса лучший друг. </a:t>
            </a:r>
            <a:r>
              <a:rPr lang="ru-RU" sz="3600" dirty="0" smtClean="0">
                <a:solidFill>
                  <a:srgbClr val="002060"/>
                </a:solidFill>
              </a:rPr>
              <a:t/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>
                <a:solidFill>
                  <a:srgbClr val="002060"/>
                </a:solidFill>
              </a:rPr>
              <a:t>Рыженький, с пушком </a:t>
            </a:r>
            <a:endParaRPr lang="ru-RU" sz="3600" dirty="0" smtClean="0">
              <a:solidFill>
                <a:srgbClr val="002060"/>
              </a:solidFill>
            </a:endParaRPr>
          </a:p>
          <a:p>
            <a:r>
              <a:rPr lang="ru-RU" sz="3600" dirty="0" smtClean="0">
                <a:solidFill>
                  <a:srgbClr val="002060"/>
                </a:solidFill>
              </a:rPr>
              <a:t>вокруг</a:t>
            </a:r>
            <a:r>
              <a:rPr lang="ru-RU" sz="3600" dirty="0">
                <a:solidFill>
                  <a:srgbClr val="002060"/>
                </a:solidFill>
              </a:rPr>
              <a:t>. </a:t>
            </a:r>
            <a:r>
              <a:rPr lang="ru-RU" sz="3600" dirty="0" smtClean="0">
                <a:solidFill>
                  <a:srgbClr val="002060"/>
                </a:solidFill>
              </a:rPr>
              <a:t/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>
                <a:solidFill>
                  <a:srgbClr val="002060"/>
                </a:solidFill>
              </a:rPr>
              <a:t>Крупный, ароматный </a:t>
            </a:r>
            <a:r>
              <a:rPr lang="ru-RU" sz="3600" dirty="0" smtClean="0">
                <a:solidFill>
                  <a:srgbClr val="002060"/>
                </a:solidFill>
              </a:rPr>
              <a:t/>
            </a:r>
            <a:br>
              <a:rPr lang="ru-RU" sz="3600" dirty="0" smtClean="0">
                <a:solidFill>
                  <a:srgbClr val="002060"/>
                </a:solidFill>
              </a:rPr>
            </a:br>
            <a:r>
              <a:rPr lang="ru-RU" sz="3600" dirty="0">
                <a:solidFill>
                  <a:srgbClr val="002060"/>
                </a:solidFill>
              </a:rPr>
              <a:t>И на вкус приятный</a:t>
            </a:r>
            <a:r>
              <a:rPr lang="ru-RU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37161" y="903042"/>
            <a:ext cx="11929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Загадка: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01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8790" y="309093"/>
            <a:ext cx="76722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Пальчиковая Гимнастика: </a:t>
            </a:r>
            <a:r>
              <a:rPr lang="ru-RU" sz="2400" b="1" dirty="0" smtClean="0">
                <a:solidFill>
                  <a:srgbClr val="002060"/>
                </a:solidFill>
              </a:rPr>
              <a:t>«</a:t>
            </a:r>
            <a:r>
              <a:rPr lang="ru-RU" sz="2400" b="1" dirty="0">
                <a:solidFill>
                  <a:srgbClr val="002060"/>
                </a:solidFill>
              </a:rPr>
              <a:t>Фруктовая ладошка»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2503" y="781662"/>
            <a:ext cx="3729697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2400" dirty="0">
                <a:solidFill>
                  <a:srgbClr val="002060"/>
                </a:solidFill>
              </a:rPr>
              <a:t>Этот пальчик – апельсин,</a:t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dirty="0">
                <a:solidFill>
                  <a:srgbClr val="002060"/>
                </a:solidFill>
              </a:rPr>
              <a:t>Он, конечно, не один.</a:t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dirty="0">
                <a:solidFill>
                  <a:srgbClr val="002060"/>
                </a:solidFill>
              </a:rPr>
              <a:t>Этот пальчик – слива,</a:t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dirty="0">
                <a:solidFill>
                  <a:srgbClr val="002060"/>
                </a:solidFill>
              </a:rPr>
              <a:t>Вкусная, красивая.</a:t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dirty="0">
                <a:solidFill>
                  <a:srgbClr val="002060"/>
                </a:solidFill>
              </a:rPr>
              <a:t>Этот пальчик – абрикос,</a:t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dirty="0">
                <a:solidFill>
                  <a:srgbClr val="002060"/>
                </a:solidFill>
              </a:rPr>
              <a:t>Высоко на ветке рос.</a:t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dirty="0">
                <a:solidFill>
                  <a:srgbClr val="002060"/>
                </a:solidFill>
              </a:rPr>
              <a:t>Этот пальчик – груша,</a:t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dirty="0">
                <a:solidFill>
                  <a:srgbClr val="002060"/>
                </a:solidFill>
              </a:rPr>
              <a:t>Просит: «Ну-ка, скушай!»</a:t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dirty="0">
                <a:solidFill>
                  <a:srgbClr val="002060"/>
                </a:solidFill>
              </a:rPr>
              <a:t>Этот пальчик – ананас,</a:t>
            </a:r>
          </a:p>
          <a:p>
            <a:r>
              <a:rPr lang="ru-RU" sz="2400" dirty="0">
                <a:solidFill>
                  <a:srgbClr val="002060"/>
                </a:solidFill>
              </a:rPr>
              <a:t>Фрукт для вас и для нас.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022" y="770758"/>
            <a:ext cx="3116233" cy="3850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60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37</TotalTime>
  <Words>44</Words>
  <Application>Microsoft Office PowerPoint</Application>
  <PresentationFormat>Широкоэкранный</PresentationFormat>
  <Paragraphs>17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Century Gothic</vt:lpstr>
      <vt:lpstr>Palatino Linotype</vt:lpstr>
      <vt:lpstr>Wingdings 3</vt:lpstr>
      <vt:lpstr>Сектор</vt:lpstr>
      <vt:lpstr>Составила: воспитатель ГбДОУ № 40 И.М. Мамедова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GG</dc:creator>
  <cp:lastModifiedBy>GG</cp:lastModifiedBy>
  <cp:revision>6</cp:revision>
  <dcterms:created xsi:type="dcterms:W3CDTF">2013-02-10T15:42:50Z</dcterms:created>
  <dcterms:modified xsi:type="dcterms:W3CDTF">2013-02-10T20:06:39Z</dcterms:modified>
</cp:coreProperties>
</file>