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44" y="9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92A1-E93E-4BBE-9193-3928B3CAC86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3960-07AE-42EF-BF24-0233A5D2B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35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92A1-E93E-4BBE-9193-3928B3CAC86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3960-07AE-42EF-BF24-0233A5D2B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60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92A1-E93E-4BBE-9193-3928B3CAC86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3960-07AE-42EF-BF24-0233A5D2B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124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92A1-E93E-4BBE-9193-3928B3CAC86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3960-07AE-42EF-BF24-0233A5D2B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7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92A1-E93E-4BBE-9193-3928B3CAC86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3960-07AE-42EF-BF24-0233A5D2B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89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92A1-E93E-4BBE-9193-3928B3CAC86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3960-07AE-42EF-BF24-0233A5D2B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03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92A1-E93E-4BBE-9193-3928B3CAC86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3960-07AE-42EF-BF24-0233A5D2B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04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92A1-E93E-4BBE-9193-3928B3CAC86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3960-07AE-42EF-BF24-0233A5D2B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14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92A1-E93E-4BBE-9193-3928B3CAC86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3960-07AE-42EF-BF24-0233A5D2B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83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92A1-E93E-4BBE-9193-3928B3CAC86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3960-07AE-42EF-BF24-0233A5D2B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52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92A1-E93E-4BBE-9193-3928B3CAC86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3960-07AE-42EF-BF24-0233A5D2B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1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592A1-E93E-4BBE-9193-3928B3CAC86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F3960-07AE-42EF-BF24-0233A5D2BE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82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1912" y="112056"/>
            <a:ext cx="1230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Работа №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60640" y="99370"/>
            <a:ext cx="1230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Работа №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0224" y="316498"/>
            <a:ext cx="1579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Обучение грамоте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7016" y="294597"/>
            <a:ext cx="1579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Обучение грамоте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6816" y="316498"/>
            <a:ext cx="1007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97416" y="316498"/>
            <a:ext cx="1007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301" y="783917"/>
            <a:ext cx="35779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я1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811" y="2388733"/>
            <a:ext cx="35779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я3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54" y="3319031"/>
            <a:ext cx="35779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я4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3307" y="783916"/>
            <a:ext cx="27613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Запиши звуковую  схему слова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5865" y="2388732"/>
            <a:ext cx="4082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Подчеркни синим карандашом слова, в которых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букв больше, чем звуков.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0927" y="2865267"/>
            <a:ext cx="3313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ёжик     галька      норка       олень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8154" y="3321037"/>
            <a:ext cx="4312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Подчеркни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красным карандашом слова, в которых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звуков  больше, чем букв.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6705" y="3686173"/>
            <a:ext cx="3538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юла     утюг     енот     уголь     каюта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6400800"/>
            <a:ext cx="6558205" cy="78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5255027" y="739834"/>
            <a:ext cx="35779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я7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2360" y="1895649"/>
            <a:ext cx="35779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я8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83602" y="3219972"/>
            <a:ext cx="35779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я9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44878" y="5331919"/>
            <a:ext cx="447558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я10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70033" y="739833"/>
            <a:ext cx="2942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Распредели буквы на три группы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78414" y="1895648"/>
            <a:ext cx="1557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Допиши буквы.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79702" y="3221978"/>
            <a:ext cx="3447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Спиши предложение. Составь его схему.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55997" y="3514390"/>
            <a:ext cx="44261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  дедушки  Фёдора  растут  сливы  и  груши.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74998" y="5331918"/>
            <a:ext cx="3637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Найди и подчеркни слова,  написанные с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ошибкой.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02492" y="961967"/>
            <a:ext cx="2894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а,   м,    ю,    ь,    ж,    т,    о,    ъ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9" name="Группа 88"/>
          <p:cNvGrpSpPr/>
          <p:nvPr/>
        </p:nvGrpSpPr>
        <p:grpSpPr>
          <a:xfrm>
            <a:off x="7846623" y="1354731"/>
            <a:ext cx="1869750" cy="151777"/>
            <a:chOff x="5703498" y="1488081"/>
            <a:chExt cx="1869750" cy="151777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5703498" y="1488081"/>
              <a:ext cx="1869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5703498" y="1639858"/>
              <a:ext cx="1869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2039176" y="376887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часть 1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73197" y="378799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часть 2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3048" y="1081786"/>
            <a:ext cx="931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дольки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 bwMode="auto">
          <a:xfrm>
            <a:off x="1678381" y="1130890"/>
            <a:ext cx="311043" cy="2932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Прямоугольник 61"/>
          <p:cNvSpPr/>
          <p:nvPr/>
        </p:nvSpPr>
        <p:spPr bwMode="auto">
          <a:xfrm>
            <a:off x="1985863" y="1130890"/>
            <a:ext cx="308669" cy="2932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2294531" y="1130890"/>
            <a:ext cx="309856" cy="2932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Прямоугольник 63"/>
          <p:cNvSpPr/>
          <p:nvPr/>
        </p:nvSpPr>
        <p:spPr bwMode="auto">
          <a:xfrm>
            <a:off x="2600826" y="1130890"/>
            <a:ext cx="311043" cy="2932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Прямоугольник 64"/>
          <p:cNvSpPr/>
          <p:nvPr/>
        </p:nvSpPr>
        <p:spPr bwMode="auto">
          <a:xfrm>
            <a:off x="2914385" y="1126128"/>
            <a:ext cx="311043" cy="2932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Прямоугольник 65"/>
          <p:cNvSpPr/>
          <p:nvPr/>
        </p:nvSpPr>
        <p:spPr bwMode="auto">
          <a:xfrm>
            <a:off x="3227557" y="1126128"/>
            <a:ext cx="311043" cy="2932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3389306" y="998660"/>
            <a:ext cx="415673" cy="425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 bwMode="auto">
          <a:xfrm>
            <a:off x="1374312" y="1130890"/>
            <a:ext cx="311043" cy="2932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576611" y="1857723"/>
            <a:ext cx="342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маяк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…….. букв, …….. звуков.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635" y="1623290"/>
            <a:ext cx="35779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я2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89689" y="1623289"/>
            <a:ext cx="3333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Укажи сколько букв и звуков в слове…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9461" y="4172205"/>
            <a:ext cx="3497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Раздели слова на слоги. Укажи ударение.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7135" y="4178753"/>
            <a:ext cx="35779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я5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046040" y="4413307"/>
            <a:ext cx="25083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пена    енот    яма    уголь</a:t>
            </a:r>
          </a:p>
          <a:p>
            <a:pPr>
              <a:lnSpc>
                <a:spcPct val="15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каюта     галька    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0" name="Группа 89"/>
          <p:cNvGrpSpPr/>
          <p:nvPr/>
        </p:nvGrpSpPr>
        <p:grpSpPr>
          <a:xfrm>
            <a:off x="5689273" y="1346974"/>
            <a:ext cx="1869750" cy="151777"/>
            <a:chOff x="5703498" y="1488081"/>
            <a:chExt cx="1869750" cy="151777"/>
          </a:xfrm>
        </p:grpSpPr>
        <p:cxnSp>
          <p:nvCxnSpPr>
            <p:cNvPr id="91" name="Прямая соединительная линия 90"/>
            <p:cNvCxnSpPr/>
            <p:nvPr/>
          </p:nvCxnSpPr>
          <p:spPr>
            <a:xfrm>
              <a:off x="5703498" y="1488081"/>
              <a:ext cx="1869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>
              <a:off x="5703498" y="1639858"/>
              <a:ext cx="1869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>
            <a:off x="6731085" y="1673680"/>
            <a:ext cx="1869750" cy="151777"/>
            <a:chOff x="5703498" y="1488081"/>
            <a:chExt cx="1869750" cy="151777"/>
          </a:xfrm>
        </p:grpSpPr>
        <p:cxnSp>
          <p:nvCxnSpPr>
            <p:cNvPr id="94" name="Прямая соединительная линия 93"/>
            <p:cNvCxnSpPr/>
            <p:nvPr/>
          </p:nvCxnSpPr>
          <p:spPr>
            <a:xfrm>
              <a:off x="5703498" y="1488081"/>
              <a:ext cx="1869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5703498" y="1639858"/>
              <a:ext cx="1869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6" name="Рисунок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5553561" y="2219325"/>
            <a:ext cx="4330101" cy="912885"/>
          </a:xfrm>
          <a:prstGeom prst="rect">
            <a:avLst/>
          </a:prstGeom>
        </p:spPr>
      </p:pic>
      <p:pic>
        <p:nvPicPr>
          <p:cNvPr id="97" name="Рисунок 9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344878" y="3824368"/>
            <a:ext cx="4565830" cy="1024112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6008155" y="5745948"/>
            <a:ext cx="3802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зима     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жывот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юла      юля     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тюлен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855755" y="4974823"/>
            <a:ext cx="3935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/>
              <a:t>………………………………………………………………………………………….….</a:t>
            </a:r>
            <a:endParaRPr lang="ru-RU" sz="1200" i="1" dirty="0"/>
          </a:p>
        </p:txBody>
      </p:sp>
      <p:sp>
        <p:nvSpPr>
          <p:cNvPr id="100" name="TextBox 99"/>
          <p:cNvSpPr txBox="1"/>
          <p:nvPr/>
        </p:nvSpPr>
        <p:spPr>
          <a:xfrm>
            <a:off x="536068" y="5206604"/>
            <a:ext cx="3173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Составь слова из слогов. Запиши их.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3742" y="5213152"/>
            <a:ext cx="35779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я6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8" name="Группа 107"/>
          <p:cNvGrpSpPr/>
          <p:nvPr/>
        </p:nvGrpSpPr>
        <p:grpSpPr>
          <a:xfrm>
            <a:off x="169426" y="6023686"/>
            <a:ext cx="4399352" cy="151777"/>
            <a:chOff x="5703498" y="1488081"/>
            <a:chExt cx="1869750" cy="151777"/>
          </a:xfrm>
        </p:grpSpPr>
        <p:cxnSp>
          <p:nvCxnSpPr>
            <p:cNvPr id="109" name="Прямая соединительная линия 108"/>
            <p:cNvCxnSpPr/>
            <p:nvPr/>
          </p:nvCxnSpPr>
          <p:spPr>
            <a:xfrm>
              <a:off x="5703498" y="1488081"/>
              <a:ext cx="1869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5703498" y="1639858"/>
              <a:ext cx="1869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TextBox 110"/>
          <p:cNvSpPr txBox="1"/>
          <p:nvPr/>
        </p:nvSpPr>
        <p:spPr>
          <a:xfrm>
            <a:off x="1046040" y="5485806"/>
            <a:ext cx="4106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98102" y="5483604"/>
            <a:ext cx="3930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898929" y="5496673"/>
            <a:ext cx="4555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618591" y="5485806"/>
            <a:ext cx="4507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510025" y="5499410"/>
            <a:ext cx="5385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211949" y="5485806"/>
            <a:ext cx="5223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гла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4" y="6415683"/>
            <a:ext cx="6075363" cy="7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2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186</Words>
  <Application>Microsoft Office PowerPoint</Application>
  <PresentationFormat>Лист A4 (210x297 мм)</PresentationFormat>
  <Paragraphs>47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:jgftd</dc:creator>
  <cp:lastModifiedBy>:jgftd</cp:lastModifiedBy>
  <cp:revision>14</cp:revision>
  <cp:lastPrinted>2013-01-30T16:34:56Z</cp:lastPrinted>
  <dcterms:created xsi:type="dcterms:W3CDTF">2013-01-29T17:32:23Z</dcterms:created>
  <dcterms:modified xsi:type="dcterms:W3CDTF">2013-01-30T16:44:03Z</dcterms:modified>
</cp:coreProperties>
</file>