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644" y="-2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F79A-74BF-403D-8BCC-B7E5FBC99266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CC69-C76E-46AF-9161-A9A0AEE999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342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F79A-74BF-403D-8BCC-B7E5FBC99266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CC69-C76E-46AF-9161-A9A0AEE999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68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F79A-74BF-403D-8BCC-B7E5FBC99266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CC69-C76E-46AF-9161-A9A0AEE999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388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F79A-74BF-403D-8BCC-B7E5FBC99266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CC69-C76E-46AF-9161-A9A0AEE999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895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F79A-74BF-403D-8BCC-B7E5FBC99266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CC69-C76E-46AF-9161-A9A0AEE999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622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F79A-74BF-403D-8BCC-B7E5FBC99266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CC69-C76E-46AF-9161-A9A0AEE999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516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F79A-74BF-403D-8BCC-B7E5FBC99266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CC69-C76E-46AF-9161-A9A0AEE999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244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F79A-74BF-403D-8BCC-B7E5FBC99266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CC69-C76E-46AF-9161-A9A0AEE999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017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F79A-74BF-403D-8BCC-B7E5FBC99266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CC69-C76E-46AF-9161-A9A0AEE999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76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F79A-74BF-403D-8BCC-B7E5FBC99266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CC69-C76E-46AF-9161-A9A0AEE999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60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F79A-74BF-403D-8BCC-B7E5FBC99266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CC69-C76E-46AF-9161-A9A0AEE999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198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6F79A-74BF-403D-8BCC-B7E5FBC99266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0CC69-C76E-46AF-9161-A9A0AEE999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82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package" Target="../embeddings/_________Microsoft_Word1.docx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1912" y="112056"/>
            <a:ext cx="12301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Работа № 1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60640" y="99370"/>
            <a:ext cx="12301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Работа № 1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0224" y="316498"/>
            <a:ext cx="1579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Обучение грамоте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97016" y="294597"/>
            <a:ext cx="1579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Обучение грамоте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96816" y="316498"/>
            <a:ext cx="1007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Вариант 1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97416" y="316498"/>
            <a:ext cx="1007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Вариант 1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9728" y="764704"/>
            <a:ext cx="404278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О1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9728" y="2191410"/>
            <a:ext cx="404278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О2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9728" y="3521960"/>
            <a:ext cx="404278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О3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504" y="4442479"/>
            <a:ext cx="404278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О4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4734" y="764703"/>
            <a:ext cx="33614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Запиши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звуко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-буквенную схему слова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44" y="1267553"/>
            <a:ext cx="1375776" cy="76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" name="Группа 18"/>
          <p:cNvGrpSpPr>
            <a:grpSpLocks/>
          </p:cNvGrpSpPr>
          <p:nvPr/>
        </p:nvGrpSpPr>
        <p:grpSpPr bwMode="auto">
          <a:xfrm>
            <a:off x="2186382" y="1328928"/>
            <a:ext cx="1233488" cy="293265"/>
            <a:chOff x="3236162" y="5924610"/>
            <a:chExt cx="1140774" cy="286544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3236162" y="5924610"/>
              <a:ext cx="287664" cy="2865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3520532" y="5924610"/>
              <a:ext cx="285468" cy="2865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806000" y="5924610"/>
              <a:ext cx="286566" cy="2865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4089272" y="5924610"/>
              <a:ext cx="287664" cy="2865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2186382" y="1622193"/>
            <a:ext cx="1239570" cy="2919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535782" y="2191409"/>
            <a:ext cx="44958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Прочитай слова. Какие из них начинаются с гласного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звука? Подчеркни.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1224" y="2714629"/>
            <a:ext cx="41450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алоэ        рама          нора         эра         нули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эму           луна           ум          мул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5828" y="3523966"/>
            <a:ext cx="34979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Раздели слова на слоги. Укажи ударение.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91224" y="3954008"/>
            <a:ext cx="39608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луна         рама           лимон           малина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9624" y="4442478"/>
            <a:ext cx="40362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Прочитай предложения. Подчеркни то, которое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соответствует схеме.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4" name="Группа 43"/>
          <p:cNvGrpSpPr/>
          <p:nvPr/>
        </p:nvGrpSpPr>
        <p:grpSpPr>
          <a:xfrm>
            <a:off x="2380128" y="4714848"/>
            <a:ext cx="2029560" cy="242280"/>
            <a:chOff x="2270400" y="4714848"/>
            <a:chExt cx="2029560" cy="242280"/>
          </a:xfrm>
        </p:grpSpPr>
        <p:cxnSp>
          <p:nvCxnSpPr>
            <p:cNvPr id="33" name="Прямая соединительная линия 32"/>
            <p:cNvCxnSpPr/>
            <p:nvPr/>
          </p:nvCxnSpPr>
          <p:spPr>
            <a:xfrm>
              <a:off x="2270400" y="4714848"/>
              <a:ext cx="0" cy="21834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2270400" y="4933195"/>
              <a:ext cx="3857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>
              <a:off x="2781173" y="4940303"/>
              <a:ext cx="3857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>
              <a:off x="3262122" y="4721956"/>
              <a:ext cx="0" cy="21834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>
              <a:off x="3262122" y="4940303"/>
              <a:ext cx="3857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>
              <a:off x="3764152" y="4940303"/>
              <a:ext cx="3857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Овал 41"/>
            <p:cNvSpPr/>
            <p:nvPr/>
          </p:nvSpPr>
          <p:spPr>
            <a:xfrm>
              <a:off x="4251749" y="4920741"/>
              <a:ext cx="48211" cy="3638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716552" y="5009744"/>
            <a:ext cx="32818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 Эммы алоэ.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Роман и Анна малы.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 Ирины и Марины лимоны.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2773" y="6350889"/>
            <a:ext cx="6069013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5283602" y="825559"/>
            <a:ext cx="404278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О5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71410" y="1971849"/>
            <a:ext cx="404278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О6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83602" y="3034175"/>
            <a:ext cx="404278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О7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334338" y="3979078"/>
            <a:ext cx="404278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О8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698608" y="825558"/>
            <a:ext cx="29308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Распредели буквы на две группы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697464" y="1971848"/>
            <a:ext cx="39796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Продолжи ряд. Напиши следующие три буквы.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852906" y="2495068"/>
            <a:ext cx="1883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   м   н   ы   й   у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679702" y="3036181"/>
            <a:ext cx="4151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Допиши слог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так, чтобы получились слова.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865098" y="3466223"/>
            <a:ext cx="1327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…….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……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764458" y="3979077"/>
            <a:ext cx="3994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Рассмотри таблицу. Впиши слог в отмеченную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ячейку таблицы.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593757" y="1066388"/>
            <a:ext cx="17992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а, м, й, и, у, н, о, р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5" name="Прямая соединительная линия 74"/>
          <p:cNvCxnSpPr/>
          <p:nvPr/>
        </p:nvCxnSpPr>
        <p:spPr>
          <a:xfrm>
            <a:off x="5703498" y="1488081"/>
            <a:ext cx="1869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5703498" y="1695345"/>
            <a:ext cx="1869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5766180" y="2602631"/>
            <a:ext cx="37569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5766180" y="2785511"/>
            <a:ext cx="37810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8351897" y="3502559"/>
            <a:ext cx="1305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…….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……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8" name="Объект 8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9123344"/>
              </p:ext>
            </p:extLst>
          </p:nvPr>
        </p:nvGraphicFramePr>
        <p:xfrm>
          <a:off x="6448266" y="4563257"/>
          <a:ext cx="6069013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Документ" r:id="rId5" imgW="6069141" imgH="1743016" progId="Word.Document.12">
                  <p:embed/>
                </p:oleObj>
              </mc:Choice>
              <mc:Fallback>
                <p:oleObj name="Документ" r:id="rId5" imgW="6069141" imgH="174301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448266" y="4563257"/>
                        <a:ext cx="6069013" cy="174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24" y="6344752"/>
            <a:ext cx="6069013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2" name="Прямая соединительная линия 91"/>
          <p:cNvCxnSpPr/>
          <p:nvPr/>
        </p:nvCxnSpPr>
        <p:spPr>
          <a:xfrm>
            <a:off x="7889648" y="1488081"/>
            <a:ext cx="1869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>
            <a:off x="7889648" y="1695345"/>
            <a:ext cx="1869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2039176" y="376887"/>
            <a:ext cx="805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часть 1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7073197" y="378799"/>
            <a:ext cx="805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часть 2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23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165</Words>
  <Application>Microsoft Office PowerPoint</Application>
  <PresentationFormat>Лист A4 (210x297 мм)</PresentationFormat>
  <Paragraphs>37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Документ Microsoft Word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:jgftd</dc:creator>
  <cp:lastModifiedBy>:jgftd</cp:lastModifiedBy>
  <cp:revision>7</cp:revision>
  <cp:lastPrinted>2012-10-30T18:13:26Z</cp:lastPrinted>
  <dcterms:created xsi:type="dcterms:W3CDTF">2012-10-30T17:12:07Z</dcterms:created>
  <dcterms:modified xsi:type="dcterms:W3CDTF">2012-10-30T18:17:09Z</dcterms:modified>
</cp:coreProperties>
</file>