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6" r:id="rId4"/>
    <p:sldId id="264" r:id="rId5"/>
    <p:sldId id="265" r:id="rId6"/>
    <p:sldId id="266" r:id="rId7"/>
    <p:sldId id="267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92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42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30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70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76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3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19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57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5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6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F5C1-553C-47BD-8B1F-4A25DEDE8694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65D6-0FAD-4F2B-ABD9-4568FE0A8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66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0648"/>
            <a:ext cx="7344816" cy="63878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8233" y="1052736"/>
            <a:ext cx="8424936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dirty="0" smtClean="0">
                <a:ln w="7620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Устный счёт</a:t>
            </a:r>
            <a:endParaRPr lang="ru-RU" sz="13800" b="1" dirty="0">
              <a:ln w="7620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4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0648"/>
            <a:ext cx="7344816" cy="63878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13025"/>
            <a:ext cx="872290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Инструкция: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Посмотри на серединку цветочка и на лепестки.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каждой серединке цветка и лепестках написаны 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числа. С ними ты будешь выполнять действия.</a:t>
            </a:r>
          </a:p>
          <a:p>
            <a:pPr marL="514350" indent="-514350">
              <a:buAutoNum type="arabicPeriod" startAt="3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 ты выполнишь действие нажми на 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 на лепестке и увидишь правильный ответ.</a:t>
            </a:r>
          </a:p>
          <a:p>
            <a:pPr marL="342900" indent="-342900">
              <a:buAutoNum type="arabicPeriod" startAt="4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Теперь повтори тоже самое с другими лепестками.</a:t>
            </a:r>
          </a:p>
          <a:p>
            <a:pPr marL="342900" indent="-342900">
              <a:buAutoNum type="arabicPeriod" startAt="4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только ты решишь примеры на всех 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лепестках нажми на стрелочку внизу, чтобы решить</a:t>
            </a:r>
          </a:p>
          <a:p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другие примеры. </a:t>
            </a:r>
          </a:p>
          <a:p>
            <a:pPr marL="514350" indent="-514350">
              <a:buAutoNum type="arabicPeriod" startAt="6"/>
            </a:pP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ты понял как выполнять задания, нажми на</a:t>
            </a:r>
          </a:p>
          <a:p>
            <a:r>
              <a:rPr lang="ru-RU" sz="2800" b="1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2800" b="1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трелочку.</a:t>
            </a:r>
            <a:endParaRPr lang="ru-RU" sz="2800" b="1" dirty="0">
              <a:ln w="1905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524328" y="6082651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4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4386" y="2132307"/>
            <a:ext cx="4789760" cy="41657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797" y="1913161"/>
            <a:ext cx="1492266" cy="1297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88" y="2023357"/>
            <a:ext cx="1492266" cy="1297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20" y="4613896"/>
            <a:ext cx="1492266" cy="12978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913" y="3602843"/>
            <a:ext cx="1492266" cy="1297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056" y="5305180"/>
            <a:ext cx="1492266" cy="12978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8748" y="353659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78" y="2400881"/>
            <a:ext cx="1719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6558" y="3998525"/>
            <a:ext cx="1505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2795" y="4931225"/>
            <a:ext cx="1588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1901" y="4013642"/>
            <a:ext cx="16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2937" y="2545124"/>
            <a:ext cx="1512168" cy="947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1540" y="2100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3367" y="3709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4862" y="478752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4030" y="22106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4491" y="54924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767812" y="5713182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32326" y="28419"/>
            <a:ext cx="5825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 действие и нажми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число на лепестке.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Узнаешь правильный ответ.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9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4386" y="2132307"/>
            <a:ext cx="4789760" cy="41657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797" y="1913161"/>
            <a:ext cx="1492266" cy="1297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88" y="2023357"/>
            <a:ext cx="1492266" cy="1297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20" y="4613896"/>
            <a:ext cx="1492266" cy="12978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913" y="3602843"/>
            <a:ext cx="1492266" cy="1297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056" y="5305180"/>
            <a:ext cx="1492266" cy="12978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8748" y="353659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78" y="2400881"/>
            <a:ext cx="1719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-12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6558" y="3998525"/>
            <a:ext cx="1505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-27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2795" y="4931225"/>
            <a:ext cx="1588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-19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1901" y="4013642"/>
            <a:ext cx="16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-36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2937" y="2545124"/>
            <a:ext cx="1512168" cy="947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-63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1540" y="2100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3367" y="3709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4862" y="478752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59558" y="22106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4491" y="54924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767812" y="5713182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21643" y="0"/>
            <a:ext cx="5825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 действие и нажми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число на лепестке. 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Узнаешь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535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4386" y="2132307"/>
            <a:ext cx="4789760" cy="41657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797" y="1913161"/>
            <a:ext cx="1492266" cy="1297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88" y="2023357"/>
            <a:ext cx="1492266" cy="1297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20" y="4613896"/>
            <a:ext cx="1492266" cy="12978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913" y="3602843"/>
            <a:ext cx="1492266" cy="1297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056" y="5305180"/>
            <a:ext cx="1492266" cy="12978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8748" y="353659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78" y="2400881"/>
            <a:ext cx="1719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6558" y="3998525"/>
            <a:ext cx="1505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+2</a:t>
            </a:r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2795" y="4931225"/>
            <a:ext cx="1588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1901" y="4013642"/>
            <a:ext cx="16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2937" y="2545124"/>
            <a:ext cx="1512168" cy="947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1540" y="2100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3367" y="3709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4862" y="478752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4030" y="22106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4491" y="54924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767812" y="5713182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32307" y="25121"/>
            <a:ext cx="5825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 действие и нажми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число на лепестке. 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Узнаешь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535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4386" y="2132307"/>
            <a:ext cx="4789760" cy="41657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797" y="1913161"/>
            <a:ext cx="1492266" cy="1297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88" y="2023357"/>
            <a:ext cx="1492266" cy="1297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20" y="4613896"/>
            <a:ext cx="1492266" cy="12978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913" y="3602843"/>
            <a:ext cx="1492266" cy="1297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056" y="5305180"/>
            <a:ext cx="1492266" cy="12978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8748" y="353659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78" y="2400881"/>
            <a:ext cx="1719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+35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6558" y="3998525"/>
            <a:ext cx="1505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+28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2795" y="4931225"/>
            <a:ext cx="1588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+41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1901" y="4013642"/>
            <a:ext cx="16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+19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2937" y="2545124"/>
            <a:ext cx="1512168" cy="947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+12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1540" y="2100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3367" y="3709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4862" y="478752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4030" y="22106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4491" y="54924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767812" y="5713182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85925" y="0"/>
            <a:ext cx="5825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 действие и нажми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число на лепестке. 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Узнаешь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535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4386" y="2132307"/>
            <a:ext cx="4789760" cy="41657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797" y="1913161"/>
            <a:ext cx="1492266" cy="1297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88" y="2023357"/>
            <a:ext cx="1492266" cy="1297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20" y="4613896"/>
            <a:ext cx="1492266" cy="12978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913" y="3602843"/>
            <a:ext cx="1492266" cy="1297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056" y="5305180"/>
            <a:ext cx="1492266" cy="12978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8748" y="353659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78" y="2400881"/>
            <a:ext cx="1719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-24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6558" y="3998525"/>
            <a:ext cx="1505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+27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2795" y="4931225"/>
            <a:ext cx="1588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-9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91901" y="4013642"/>
            <a:ext cx="1612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+14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2937" y="2545124"/>
            <a:ext cx="1512168" cy="947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-35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1540" y="2100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3367" y="3709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4862" y="478752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4030" y="22106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4491" y="54924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767812" y="5713182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59982" y="3847"/>
            <a:ext cx="5825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 действие и нажми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число на лепестке. </a:t>
            </a: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Узнаешь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xmlns="" val="236548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0648"/>
            <a:ext cx="7344816" cy="63878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46584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Оцени свою работу. Нажми нужную кнопку.</a:t>
            </a:r>
            <a:endParaRPr lang="ru-RU" sz="5400" b="1" dirty="0">
              <a:ln w="7620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2257649"/>
            <a:ext cx="4248472" cy="105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 правильно решил все примеры</a:t>
            </a:r>
            <a:endParaRPr lang="ru-RU" sz="2400" b="1" dirty="0"/>
          </a:p>
        </p:txBody>
      </p:sp>
      <p:sp>
        <p:nvSpPr>
          <p:cNvPr id="3" name="Овал 2"/>
          <p:cNvSpPr/>
          <p:nvPr/>
        </p:nvSpPr>
        <p:spPr>
          <a:xfrm>
            <a:off x="4755976" y="2257649"/>
            <a:ext cx="41044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 правильно решил почти все примеры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2303748" y="3573016"/>
            <a:ext cx="4680520" cy="1050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 решил неправильно почти все примеры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0258" y="4868967"/>
            <a:ext cx="7450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 Так держать!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291" y="4725144"/>
            <a:ext cx="89639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 В следующий раз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 внимательнее!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8780" y="4634610"/>
            <a:ext cx="64077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тренируйся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всё получится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840575" y="6089731"/>
            <a:ext cx="1019857" cy="5848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5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674" y="1700808"/>
            <a:ext cx="888666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Презентация создана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Комаровой Натальей Вадимовной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4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чителем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начальных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классов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МОУ СОШ №1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Тверь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17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287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 Комарова</dc:creator>
  <cp:lastModifiedBy>Компьютер</cp:lastModifiedBy>
  <cp:revision>18</cp:revision>
  <dcterms:created xsi:type="dcterms:W3CDTF">2012-12-13T10:26:48Z</dcterms:created>
  <dcterms:modified xsi:type="dcterms:W3CDTF">2013-01-11T05:51:43Z</dcterms:modified>
</cp:coreProperties>
</file>