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title>
      <c:tx>
        <c:rich>
          <a:bodyPr/>
          <a:lstStyle/>
          <a:p>
            <a:pPr>
              <a:defRPr/>
            </a:pPr>
            <a:r>
              <a:rPr lang="ru-RU"/>
              <a:t>Содержание воды в организме человека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06474737532809"/>
          <c:y val="0.20094147572520446"/>
          <c:w val="0.81976919291338646"/>
          <c:h val="0.341261153527734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новорожденный ребенок</c:v>
                </c:pt>
                <c:pt idx="1">
                  <c:v>взрослый человек</c:v>
                </c:pt>
                <c:pt idx="2">
                  <c:v>мозг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0.9700000000000002</c:v>
                </c:pt>
                <c:pt idx="1">
                  <c:v>0.70000000000000062</c:v>
                </c:pt>
                <c:pt idx="2">
                  <c:v>0.85000000000000064</c:v>
                </c:pt>
              </c:numCache>
            </c:numRef>
          </c:val>
        </c:ser>
        <c:axId val="67626496"/>
        <c:axId val="67628032"/>
      </c:barChart>
      <c:catAx>
        <c:axId val="67626496"/>
        <c:scaling>
          <c:orientation val="minMax"/>
        </c:scaling>
        <c:axPos val="b"/>
        <c:tickLblPos val="nextTo"/>
        <c:crossAx val="67628032"/>
        <c:crosses val="autoZero"/>
        <c:auto val="1"/>
        <c:lblAlgn val="ctr"/>
        <c:lblOffset val="100"/>
      </c:catAx>
      <c:valAx>
        <c:axId val="67628032"/>
        <c:scaling>
          <c:orientation val="minMax"/>
        </c:scaling>
        <c:axPos val="l"/>
        <c:majorGridlines/>
        <c:numFmt formatCode="0%" sourceLinked="1"/>
        <c:tickLblPos val="nextTo"/>
        <c:crossAx val="67626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335D7-953A-44AD-83C6-B9BD46A5DD5F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EB1209B-65E5-4D4D-8B13-BE400D33B270}">
      <dgm:prSet phldrT="[Текст]"/>
      <dgm:spPr/>
      <dgm:t>
        <a:bodyPr/>
        <a:lstStyle/>
        <a:p>
          <a:r>
            <a:rPr lang="ru-RU" dirty="0" smtClean="0"/>
            <a:t>чудо</a:t>
          </a:r>
          <a:endParaRPr lang="ru-RU" dirty="0"/>
        </a:p>
      </dgm:t>
    </dgm:pt>
    <dgm:pt modelId="{E975FD94-BB83-4AFD-A3AF-1AC4174A1942}" type="parTrans" cxnId="{E748A014-ADFF-4874-9AB0-91B02F7EF21C}">
      <dgm:prSet/>
      <dgm:spPr/>
      <dgm:t>
        <a:bodyPr/>
        <a:lstStyle/>
        <a:p>
          <a:endParaRPr lang="ru-RU"/>
        </a:p>
      </dgm:t>
    </dgm:pt>
    <dgm:pt modelId="{1DC67389-9479-4F8C-8F9B-2A357C56FD01}" type="sibTrans" cxnId="{E748A014-ADFF-4874-9AB0-91B02F7EF21C}">
      <dgm:prSet/>
      <dgm:spPr/>
      <dgm:t>
        <a:bodyPr/>
        <a:lstStyle/>
        <a:p>
          <a:endParaRPr lang="ru-RU"/>
        </a:p>
      </dgm:t>
    </dgm:pt>
    <dgm:pt modelId="{B15E35F5-9144-4E5A-82D3-2530EEB019A7}">
      <dgm:prSet phldrT="[Текст]"/>
      <dgm:spPr/>
      <dgm:t>
        <a:bodyPr/>
        <a:lstStyle/>
        <a:p>
          <a:r>
            <a:rPr lang="ru-RU" dirty="0" smtClean="0"/>
            <a:t>природа</a:t>
          </a:r>
          <a:endParaRPr lang="ru-RU" dirty="0"/>
        </a:p>
      </dgm:t>
    </dgm:pt>
    <dgm:pt modelId="{900CF307-422E-4DC1-A58F-6F8BA3B3B713}" type="parTrans" cxnId="{48E87C28-FB2F-495F-8084-F7F024FCA7DA}">
      <dgm:prSet/>
      <dgm:spPr/>
      <dgm:t>
        <a:bodyPr/>
        <a:lstStyle/>
        <a:p>
          <a:endParaRPr lang="ru-RU"/>
        </a:p>
      </dgm:t>
    </dgm:pt>
    <dgm:pt modelId="{CE6E1131-98A2-4714-BD30-8AA5274A690A}" type="sibTrans" cxnId="{48E87C28-FB2F-495F-8084-F7F024FCA7DA}">
      <dgm:prSet/>
      <dgm:spPr/>
      <dgm:t>
        <a:bodyPr/>
        <a:lstStyle/>
        <a:p>
          <a:endParaRPr lang="ru-RU"/>
        </a:p>
      </dgm:t>
    </dgm:pt>
    <dgm:pt modelId="{AD9C685F-CA5A-41DC-8696-3BED33CE5AB8}">
      <dgm:prSet phldrT="[Текст]"/>
      <dgm:spPr/>
      <dgm:t>
        <a:bodyPr/>
        <a:lstStyle/>
        <a:p>
          <a:r>
            <a:rPr lang="ru-RU" dirty="0" smtClean="0"/>
            <a:t>человек</a:t>
          </a:r>
          <a:endParaRPr lang="ru-RU" dirty="0"/>
        </a:p>
      </dgm:t>
    </dgm:pt>
    <dgm:pt modelId="{67439A35-A27E-40F3-A8E2-4B014CE64883}" type="parTrans" cxnId="{489405D4-F8E1-4AF3-B4A2-395A78B42455}">
      <dgm:prSet/>
      <dgm:spPr/>
      <dgm:t>
        <a:bodyPr/>
        <a:lstStyle/>
        <a:p>
          <a:endParaRPr lang="ru-RU"/>
        </a:p>
      </dgm:t>
    </dgm:pt>
    <dgm:pt modelId="{0ECE6302-1E80-4665-882B-F89EFEB572BB}" type="sibTrans" cxnId="{489405D4-F8E1-4AF3-B4A2-395A78B42455}">
      <dgm:prSet/>
      <dgm:spPr/>
      <dgm:t>
        <a:bodyPr/>
        <a:lstStyle/>
        <a:p>
          <a:endParaRPr lang="ru-RU"/>
        </a:p>
      </dgm:t>
    </dgm:pt>
    <dgm:pt modelId="{C5317FEA-13D4-46F0-9E91-BFF071EED72E}">
      <dgm:prSet phldrT="[Текст]"/>
      <dgm:spPr/>
      <dgm:t>
        <a:bodyPr/>
        <a:lstStyle/>
        <a:p>
          <a:r>
            <a:rPr lang="ru-RU" dirty="0" smtClean="0"/>
            <a:t>космос</a:t>
          </a:r>
          <a:endParaRPr lang="ru-RU" dirty="0"/>
        </a:p>
      </dgm:t>
    </dgm:pt>
    <dgm:pt modelId="{09631B03-6F6F-44CA-929F-027237297CC8}" type="parTrans" cxnId="{9E3A14F7-EA5E-4C1F-A7FC-3EF5DA0B5B25}">
      <dgm:prSet/>
      <dgm:spPr/>
      <dgm:t>
        <a:bodyPr/>
        <a:lstStyle/>
        <a:p>
          <a:endParaRPr lang="ru-RU"/>
        </a:p>
      </dgm:t>
    </dgm:pt>
    <dgm:pt modelId="{76B6F0F9-0A4A-42DB-A7EE-D2950DFD17C5}" type="sibTrans" cxnId="{9E3A14F7-EA5E-4C1F-A7FC-3EF5DA0B5B25}">
      <dgm:prSet/>
      <dgm:spPr/>
      <dgm:t>
        <a:bodyPr/>
        <a:lstStyle/>
        <a:p>
          <a:endParaRPr lang="ru-RU"/>
        </a:p>
      </dgm:t>
    </dgm:pt>
    <dgm:pt modelId="{94F3D89E-5CFA-4E5C-BB21-2030BE12FF8F}">
      <dgm:prSet phldrT="[Текст]"/>
      <dgm:spPr/>
      <dgm:t>
        <a:bodyPr/>
        <a:lstStyle/>
        <a:p>
          <a:r>
            <a:rPr lang="ru-RU" dirty="0" smtClean="0"/>
            <a:t>Отношения между людьми</a:t>
          </a:r>
          <a:endParaRPr lang="ru-RU" dirty="0"/>
        </a:p>
      </dgm:t>
    </dgm:pt>
    <dgm:pt modelId="{85098881-5EA0-4D39-895B-52CE053399C6}" type="parTrans" cxnId="{1F58482B-BCFA-413C-BAB8-E67F59372B47}">
      <dgm:prSet/>
      <dgm:spPr/>
      <dgm:t>
        <a:bodyPr/>
        <a:lstStyle/>
        <a:p>
          <a:endParaRPr lang="ru-RU"/>
        </a:p>
      </dgm:t>
    </dgm:pt>
    <dgm:pt modelId="{5F7453D8-D896-4BF0-898C-B5A04E66A0CA}" type="sibTrans" cxnId="{1F58482B-BCFA-413C-BAB8-E67F59372B47}">
      <dgm:prSet/>
      <dgm:spPr/>
      <dgm:t>
        <a:bodyPr/>
        <a:lstStyle/>
        <a:p>
          <a:endParaRPr lang="ru-RU"/>
        </a:p>
      </dgm:t>
    </dgm:pt>
    <dgm:pt modelId="{72A9CC01-7B7E-4327-AAC6-EB0BDD1252DA}" type="pres">
      <dgm:prSet presAssocID="{3E8335D7-953A-44AD-83C6-B9BD46A5DD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DBE29C-2650-4396-BA6F-16E3B8504145}" type="pres">
      <dgm:prSet presAssocID="{3EB1209B-65E5-4D4D-8B13-BE400D33B270}" presName="centerShape" presStyleLbl="node0" presStyleIdx="0" presStyleCnt="1"/>
      <dgm:spPr/>
      <dgm:t>
        <a:bodyPr/>
        <a:lstStyle/>
        <a:p>
          <a:endParaRPr lang="ru-RU"/>
        </a:p>
      </dgm:t>
    </dgm:pt>
    <dgm:pt modelId="{CD5145BB-3121-42F3-A3DD-6B801F97BC52}" type="pres">
      <dgm:prSet presAssocID="{900CF307-422E-4DC1-A58F-6F8BA3B3B71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6EA8B04-5CF6-4B54-8584-AA8A93B4ACB0}" type="pres">
      <dgm:prSet presAssocID="{900CF307-422E-4DC1-A58F-6F8BA3B3B71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F5770E5-AA5C-4C55-9127-90CEF0028836}" type="pres">
      <dgm:prSet presAssocID="{B15E35F5-9144-4E5A-82D3-2530EEB019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4211C-61D6-47D4-83F5-6647222667FF}" type="pres">
      <dgm:prSet presAssocID="{67439A35-A27E-40F3-A8E2-4B014CE64883}" presName="parTrans" presStyleLbl="sibTrans2D1" presStyleIdx="1" presStyleCnt="4"/>
      <dgm:spPr/>
      <dgm:t>
        <a:bodyPr/>
        <a:lstStyle/>
        <a:p>
          <a:endParaRPr lang="ru-RU"/>
        </a:p>
      </dgm:t>
    </dgm:pt>
    <dgm:pt modelId="{BBD00A21-94F4-4B5B-91A1-CE3A02DA3FAE}" type="pres">
      <dgm:prSet presAssocID="{67439A35-A27E-40F3-A8E2-4B014CE6488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4996CCB-4071-4DBF-A09B-72D6CEC4E6F2}" type="pres">
      <dgm:prSet presAssocID="{AD9C685F-CA5A-41DC-8696-3BED33CE5AB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5F393-21A5-43B6-8432-233287BA3B94}" type="pres">
      <dgm:prSet presAssocID="{09631B03-6F6F-44CA-929F-027237297CC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E662EDC5-1093-4A66-A806-1290CEDE3500}" type="pres">
      <dgm:prSet presAssocID="{09631B03-6F6F-44CA-929F-027237297CC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060EB9C-F862-44A0-99B7-C3332E6A076D}" type="pres">
      <dgm:prSet presAssocID="{C5317FEA-13D4-46F0-9E91-BFF071EED72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D50C4-E362-4934-AD1F-145A14DB3314}" type="pres">
      <dgm:prSet presAssocID="{85098881-5EA0-4D39-895B-52CE053399C6}" presName="parTrans" presStyleLbl="sibTrans2D1" presStyleIdx="3" presStyleCnt="4"/>
      <dgm:spPr/>
      <dgm:t>
        <a:bodyPr/>
        <a:lstStyle/>
        <a:p>
          <a:endParaRPr lang="ru-RU"/>
        </a:p>
      </dgm:t>
    </dgm:pt>
    <dgm:pt modelId="{6C208BC4-E988-45AD-AB57-68408EA0A215}" type="pres">
      <dgm:prSet presAssocID="{85098881-5EA0-4D39-895B-52CE053399C6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ED8750C2-D62D-41CF-93D0-B12C39FC3AFC}" type="pres">
      <dgm:prSet presAssocID="{94F3D89E-5CFA-4E5C-BB21-2030BE12FF8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3A14F7-EA5E-4C1F-A7FC-3EF5DA0B5B25}" srcId="{3EB1209B-65E5-4D4D-8B13-BE400D33B270}" destId="{C5317FEA-13D4-46F0-9E91-BFF071EED72E}" srcOrd="2" destOrd="0" parTransId="{09631B03-6F6F-44CA-929F-027237297CC8}" sibTransId="{76B6F0F9-0A4A-42DB-A7EE-D2950DFD17C5}"/>
    <dgm:cxn modelId="{DC68E3FE-6F4E-4EAE-979D-A3A44C873694}" type="presOf" srcId="{B15E35F5-9144-4E5A-82D3-2530EEB019A7}" destId="{AF5770E5-AA5C-4C55-9127-90CEF0028836}" srcOrd="0" destOrd="0" presId="urn:microsoft.com/office/officeart/2005/8/layout/radial5"/>
    <dgm:cxn modelId="{93131F4C-EF30-4BB5-91E6-E97EFFA779BC}" type="presOf" srcId="{67439A35-A27E-40F3-A8E2-4B014CE64883}" destId="{5C64211C-61D6-47D4-83F5-6647222667FF}" srcOrd="0" destOrd="0" presId="urn:microsoft.com/office/officeart/2005/8/layout/radial5"/>
    <dgm:cxn modelId="{9D1B1406-8860-488B-802C-77D9B6C17847}" type="presOf" srcId="{3EB1209B-65E5-4D4D-8B13-BE400D33B270}" destId="{FFDBE29C-2650-4396-BA6F-16E3B8504145}" srcOrd="0" destOrd="0" presId="urn:microsoft.com/office/officeart/2005/8/layout/radial5"/>
    <dgm:cxn modelId="{48E87C28-FB2F-495F-8084-F7F024FCA7DA}" srcId="{3EB1209B-65E5-4D4D-8B13-BE400D33B270}" destId="{B15E35F5-9144-4E5A-82D3-2530EEB019A7}" srcOrd="0" destOrd="0" parTransId="{900CF307-422E-4DC1-A58F-6F8BA3B3B713}" sibTransId="{CE6E1131-98A2-4714-BD30-8AA5274A690A}"/>
    <dgm:cxn modelId="{7778E71E-4F0A-47FD-860B-4752EDAD044A}" type="presOf" srcId="{3E8335D7-953A-44AD-83C6-B9BD46A5DD5F}" destId="{72A9CC01-7B7E-4327-AAC6-EB0BDD1252DA}" srcOrd="0" destOrd="0" presId="urn:microsoft.com/office/officeart/2005/8/layout/radial5"/>
    <dgm:cxn modelId="{74F839AB-2C68-4C4A-9FAC-70FAAD0FCECA}" type="presOf" srcId="{94F3D89E-5CFA-4E5C-BB21-2030BE12FF8F}" destId="{ED8750C2-D62D-41CF-93D0-B12C39FC3AFC}" srcOrd="0" destOrd="0" presId="urn:microsoft.com/office/officeart/2005/8/layout/radial5"/>
    <dgm:cxn modelId="{A86CF284-87EE-450F-BF77-FA44D372E941}" type="presOf" srcId="{67439A35-A27E-40F3-A8E2-4B014CE64883}" destId="{BBD00A21-94F4-4B5B-91A1-CE3A02DA3FAE}" srcOrd="1" destOrd="0" presId="urn:microsoft.com/office/officeart/2005/8/layout/radial5"/>
    <dgm:cxn modelId="{E748A014-ADFF-4874-9AB0-91B02F7EF21C}" srcId="{3E8335D7-953A-44AD-83C6-B9BD46A5DD5F}" destId="{3EB1209B-65E5-4D4D-8B13-BE400D33B270}" srcOrd="0" destOrd="0" parTransId="{E975FD94-BB83-4AFD-A3AF-1AC4174A1942}" sibTransId="{1DC67389-9479-4F8C-8F9B-2A357C56FD01}"/>
    <dgm:cxn modelId="{D986BF09-7422-4E1B-B0D3-4B2FCE553CF7}" type="presOf" srcId="{AD9C685F-CA5A-41DC-8696-3BED33CE5AB8}" destId="{E4996CCB-4071-4DBF-A09B-72D6CEC4E6F2}" srcOrd="0" destOrd="0" presId="urn:microsoft.com/office/officeart/2005/8/layout/radial5"/>
    <dgm:cxn modelId="{1F58482B-BCFA-413C-BAB8-E67F59372B47}" srcId="{3EB1209B-65E5-4D4D-8B13-BE400D33B270}" destId="{94F3D89E-5CFA-4E5C-BB21-2030BE12FF8F}" srcOrd="3" destOrd="0" parTransId="{85098881-5EA0-4D39-895B-52CE053399C6}" sibTransId="{5F7453D8-D896-4BF0-898C-B5A04E66A0CA}"/>
    <dgm:cxn modelId="{1DC34D1D-AE43-4C5A-838A-DF3AAB14A91F}" type="presOf" srcId="{09631B03-6F6F-44CA-929F-027237297CC8}" destId="{E662EDC5-1093-4A66-A806-1290CEDE3500}" srcOrd="1" destOrd="0" presId="urn:microsoft.com/office/officeart/2005/8/layout/radial5"/>
    <dgm:cxn modelId="{489405D4-F8E1-4AF3-B4A2-395A78B42455}" srcId="{3EB1209B-65E5-4D4D-8B13-BE400D33B270}" destId="{AD9C685F-CA5A-41DC-8696-3BED33CE5AB8}" srcOrd="1" destOrd="0" parTransId="{67439A35-A27E-40F3-A8E2-4B014CE64883}" sibTransId="{0ECE6302-1E80-4665-882B-F89EFEB572BB}"/>
    <dgm:cxn modelId="{93DED640-2293-4D10-A5AA-20759D13B7C6}" type="presOf" srcId="{09631B03-6F6F-44CA-929F-027237297CC8}" destId="{B435F393-21A5-43B6-8432-233287BA3B94}" srcOrd="0" destOrd="0" presId="urn:microsoft.com/office/officeart/2005/8/layout/radial5"/>
    <dgm:cxn modelId="{CC523186-536D-4AD3-ABAA-3FE0A1EC35C8}" type="presOf" srcId="{900CF307-422E-4DC1-A58F-6F8BA3B3B713}" destId="{06EA8B04-5CF6-4B54-8584-AA8A93B4ACB0}" srcOrd="1" destOrd="0" presId="urn:microsoft.com/office/officeart/2005/8/layout/radial5"/>
    <dgm:cxn modelId="{71C6C761-35C1-4CFA-AD7E-E4BDEBF927F9}" type="presOf" srcId="{900CF307-422E-4DC1-A58F-6F8BA3B3B713}" destId="{CD5145BB-3121-42F3-A3DD-6B801F97BC52}" srcOrd="0" destOrd="0" presId="urn:microsoft.com/office/officeart/2005/8/layout/radial5"/>
    <dgm:cxn modelId="{03C6FF1A-1908-497C-BEF5-82947584C1F9}" type="presOf" srcId="{85098881-5EA0-4D39-895B-52CE053399C6}" destId="{6C208BC4-E988-45AD-AB57-68408EA0A215}" srcOrd="1" destOrd="0" presId="urn:microsoft.com/office/officeart/2005/8/layout/radial5"/>
    <dgm:cxn modelId="{2C7522D2-1C0F-46DA-A188-A96EFE8B2655}" type="presOf" srcId="{85098881-5EA0-4D39-895B-52CE053399C6}" destId="{4EAD50C4-E362-4934-AD1F-145A14DB3314}" srcOrd="0" destOrd="0" presId="urn:microsoft.com/office/officeart/2005/8/layout/radial5"/>
    <dgm:cxn modelId="{34126907-E021-4C87-A422-E58DA299399E}" type="presOf" srcId="{C5317FEA-13D4-46F0-9E91-BFF071EED72E}" destId="{0060EB9C-F862-44A0-99B7-C3332E6A076D}" srcOrd="0" destOrd="0" presId="urn:microsoft.com/office/officeart/2005/8/layout/radial5"/>
    <dgm:cxn modelId="{1963C57F-EE08-4B7F-AF21-60A7B95F6769}" type="presParOf" srcId="{72A9CC01-7B7E-4327-AAC6-EB0BDD1252DA}" destId="{FFDBE29C-2650-4396-BA6F-16E3B8504145}" srcOrd="0" destOrd="0" presId="urn:microsoft.com/office/officeart/2005/8/layout/radial5"/>
    <dgm:cxn modelId="{D21D1EF9-C5DB-48C9-B397-66FEE9DB33C6}" type="presParOf" srcId="{72A9CC01-7B7E-4327-AAC6-EB0BDD1252DA}" destId="{CD5145BB-3121-42F3-A3DD-6B801F97BC52}" srcOrd="1" destOrd="0" presId="urn:microsoft.com/office/officeart/2005/8/layout/radial5"/>
    <dgm:cxn modelId="{F7EF7961-2365-43A7-9F19-620598C09EFB}" type="presParOf" srcId="{CD5145BB-3121-42F3-A3DD-6B801F97BC52}" destId="{06EA8B04-5CF6-4B54-8584-AA8A93B4ACB0}" srcOrd="0" destOrd="0" presId="urn:microsoft.com/office/officeart/2005/8/layout/radial5"/>
    <dgm:cxn modelId="{2C9144AC-C8C5-4731-99EF-C4D3E258F5DE}" type="presParOf" srcId="{72A9CC01-7B7E-4327-AAC6-EB0BDD1252DA}" destId="{AF5770E5-AA5C-4C55-9127-90CEF0028836}" srcOrd="2" destOrd="0" presId="urn:microsoft.com/office/officeart/2005/8/layout/radial5"/>
    <dgm:cxn modelId="{31BC8C5C-6A9E-432D-A3D9-9637F7FEA518}" type="presParOf" srcId="{72A9CC01-7B7E-4327-AAC6-EB0BDD1252DA}" destId="{5C64211C-61D6-47D4-83F5-6647222667FF}" srcOrd="3" destOrd="0" presId="urn:microsoft.com/office/officeart/2005/8/layout/radial5"/>
    <dgm:cxn modelId="{7B90B487-7327-4A07-87A4-4D789621F0FB}" type="presParOf" srcId="{5C64211C-61D6-47D4-83F5-6647222667FF}" destId="{BBD00A21-94F4-4B5B-91A1-CE3A02DA3FAE}" srcOrd="0" destOrd="0" presId="urn:microsoft.com/office/officeart/2005/8/layout/radial5"/>
    <dgm:cxn modelId="{E0C56EDF-03C9-4EE2-B5FE-3BC4B9A880FA}" type="presParOf" srcId="{72A9CC01-7B7E-4327-AAC6-EB0BDD1252DA}" destId="{E4996CCB-4071-4DBF-A09B-72D6CEC4E6F2}" srcOrd="4" destOrd="0" presId="urn:microsoft.com/office/officeart/2005/8/layout/radial5"/>
    <dgm:cxn modelId="{99EEB735-9CB0-4214-9E1F-96C373AFE264}" type="presParOf" srcId="{72A9CC01-7B7E-4327-AAC6-EB0BDD1252DA}" destId="{B435F393-21A5-43B6-8432-233287BA3B94}" srcOrd="5" destOrd="0" presId="urn:microsoft.com/office/officeart/2005/8/layout/radial5"/>
    <dgm:cxn modelId="{9786E878-FA9E-4E36-BF90-BBA41A1453F1}" type="presParOf" srcId="{B435F393-21A5-43B6-8432-233287BA3B94}" destId="{E662EDC5-1093-4A66-A806-1290CEDE3500}" srcOrd="0" destOrd="0" presId="urn:microsoft.com/office/officeart/2005/8/layout/radial5"/>
    <dgm:cxn modelId="{9C9229E1-CB8C-4271-B17A-67A13F1E69C3}" type="presParOf" srcId="{72A9CC01-7B7E-4327-AAC6-EB0BDD1252DA}" destId="{0060EB9C-F862-44A0-99B7-C3332E6A076D}" srcOrd="6" destOrd="0" presId="urn:microsoft.com/office/officeart/2005/8/layout/radial5"/>
    <dgm:cxn modelId="{F2E8FDC8-5C8E-47EC-BBD8-CC112AB60333}" type="presParOf" srcId="{72A9CC01-7B7E-4327-AAC6-EB0BDD1252DA}" destId="{4EAD50C4-E362-4934-AD1F-145A14DB3314}" srcOrd="7" destOrd="0" presId="urn:microsoft.com/office/officeart/2005/8/layout/radial5"/>
    <dgm:cxn modelId="{C4F58BA4-96EF-4A87-BB22-368E351FB3DD}" type="presParOf" srcId="{4EAD50C4-E362-4934-AD1F-145A14DB3314}" destId="{6C208BC4-E988-45AD-AB57-68408EA0A215}" srcOrd="0" destOrd="0" presId="urn:microsoft.com/office/officeart/2005/8/layout/radial5"/>
    <dgm:cxn modelId="{294E3CA6-E345-47DF-9FFF-57AA28B44365}" type="presParOf" srcId="{72A9CC01-7B7E-4327-AAC6-EB0BDD1252DA}" destId="{ED8750C2-D62D-41CF-93D0-B12C39FC3AFC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2E6EB-9281-461A-96DA-12BEADE37DDE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DF34652-03C3-43C2-A96B-B3D307A2EA10}">
      <dgm:prSet phldrT="[Текст]"/>
      <dgm:spPr/>
      <dgm:t>
        <a:bodyPr/>
        <a:lstStyle/>
        <a:p>
          <a:r>
            <a:rPr lang="ru-RU" dirty="0" smtClean="0"/>
            <a:t>водопровод</a:t>
          </a:r>
          <a:endParaRPr lang="ru-RU" dirty="0"/>
        </a:p>
      </dgm:t>
    </dgm:pt>
    <dgm:pt modelId="{03DAE461-B775-41AE-9073-E2202106BA78}" type="parTrans" cxnId="{3A1C2F8D-D13C-4EBB-9003-45C930489113}">
      <dgm:prSet/>
      <dgm:spPr/>
      <dgm:t>
        <a:bodyPr/>
        <a:lstStyle/>
        <a:p>
          <a:endParaRPr lang="ru-RU"/>
        </a:p>
      </dgm:t>
    </dgm:pt>
    <dgm:pt modelId="{2533596B-3086-4DE0-B580-E3BD1464B9FB}" type="sibTrans" cxnId="{3A1C2F8D-D13C-4EBB-9003-45C930489113}">
      <dgm:prSet/>
      <dgm:spPr/>
      <dgm:t>
        <a:bodyPr/>
        <a:lstStyle/>
        <a:p>
          <a:endParaRPr lang="ru-RU"/>
        </a:p>
      </dgm:t>
    </dgm:pt>
    <dgm:pt modelId="{D7D7F641-DC87-4E2D-8BA6-6BC8FA2753B8}">
      <dgm:prSet phldrT="[Текст]"/>
      <dgm:spPr/>
      <dgm:t>
        <a:bodyPr/>
        <a:lstStyle/>
        <a:p>
          <a:r>
            <a:rPr lang="ru-RU" dirty="0" smtClean="0"/>
            <a:t>вода в теле человека</a:t>
          </a:r>
          <a:endParaRPr lang="ru-RU" dirty="0"/>
        </a:p>
      </dgm:t>
    </dgm:pt>
    <dgm:pt modelId="{1C587C94-4A71-4DFD-BF68-066D81E151E0}" type="parTrans" cxnId="{9CA2B850-48AF-4C91-B76E-0B7DC36DEE52}">
      <dgm:prSet/>
      <dgm:spPr/>
      <dgm:t>
        <a:bodyPr/>
        <a:lstStyle/>
        <a:p>
          <a:endParaRPr lang="ru-RU"/>
        </a:p>
      </dgm:t>
    </dgm:pt>
    <dgm:pt modelId="{B3E7DD94-B5F3-469F-A19C-B57F8CDC77FC}" type="sibTrans" cxnId="{9CA2B850-48AF-4C91-B76E-0B7DC36DEE52}">
      <dgm:prSet/>
      <dgm:spPr/>
      <dgm:t>
        <a:bodyPr/>
        <a:lstStyle/>
        <a:p>
          <a:endParaRPr lang="ru-RU"/>
        </a:p>
      </dgm:t>
    </dgm:pt>
    <dgm:pt modelId="{A3269166-49D1-4069-8C64-1FFAE436D077}">
      <dgm:prSet phldrT="[Текст]"/>
      <dgm:spPr/>
      <dgm:t>
        <a:bodyPr/>
        <a:lstStyle/>
        <a:p>
          <a:r>
            <a:rPr lang="ru-RU" dirty="0" smtClean="0"/>
            <a:t>вода в природе</a:t>
          </a:r>
          <a:endParaRPr lang="ru-RU" dirty="0"/>
        </a:p>
      </dgm:t>
    </dgm:pt>
    <dgm:pt modelId="{7CD99A2D-F2A1-43A2-930A-1C4ECF1AFF9B}" type="parTrans" cxnId="{AD6EFA5D-015F-4E4F-BFBC-8AE3FDB734E3}">
      <dgm:prSet/>
      <dgm:spPr/>
      <dgm:t>
        <a:bodyPr/>
        <a:lstStyle/>
        <a:p>
          <a:endParaRPr lang="ru-RU"/>
        </a:p>
      </dgm:t>
    </dgm:pt>
    <dgm:pt modelId="{A006A9CD-7AA0-4960-BD64-2EBD6E4F90EC}" type="sibTrans" cxnId="{AD6EFA5D-015F-4E4F-BFBC-8AE3FDB734E3}">
      <dgm:prSet/>
      <dgm:spPr/>
      <dgm:t>
        <a:bodyPr/>
        <a:lstStyle/>
        <a:p>
          <a:endParaRPr lang="ru-RU"/>
        </a:p>
      </dgm:t>
    </dgm:pt>
    <dgm:pt modelId="{A49A9776-ACC4-4FA0-9443-A9468A7CE03D}">
      <dgm:prSet phldrT="[Текст]"/>
      <dgm:spPr/>
      <dgm:t>
        <a:bodyPr/>
        <a:lstStyle/>
        <a:p>
          <a:endParaRPr lang="ru-RU"/>
        </a:p>
      </dgm:t>
    </dgm:pt>
    <dgm:pt modelId="{73401EFD-501E-459D-A66A-F3CEAB81202A}" type="parTrans" cxnId="{ADF31966-1813-4C17-B70F-F3659B395927}">
      <dgm:prSet/>
      <dgm:spPr/>
      <dgm:t>
        <a:bodyPr/>
        <a:lstStyle/>
        <a:p>
          <a:endParaRPr lang="ru-RU"/>
        </a:p>
      </dgm:t>
    </dgm:pt>
    <dgm:pt modelId="{59C43D62-3156-4751-9E33-0EDB76FBB0A5}" type="sibTrans" cxnId="{ADF31966-1813-4C17-B70F-F3659B395927}">
      <dgm:prSet/>
      <dgm:spPr/>
      <dgm:t>
        <a:bodyPr/>
        <a:lstStyle/>
        <a:p>
          <a:endParaRPr lang="ru-RU"/>
        </a:p>
      </dgm:t>
    </dgm:pt>
    <dgm:pt modelId="{1CC25CCA-DBE4-422D-BFD7-EE9844EBC2B0}">
      <dgm:prSet phldrT="[Текст]"/>
      <dgm:spPr/>
      <dgm:t>
        <a:bodyPr/>
        <a:lstStyle/>
        <a:p>
          <a:r>
            <a:rPr lang="ru-RU" dirty="0" smtClean="0"/>
            <a:t>вода</a:t>
          </a:r>
          <a:endParaRPr lang="ru-RU" dirty="0"/>
        </a:p>
      </dgm:t>
    </dgm:pt>
    <dgm:pt modelId="{AD571B4D-BBE6-4341-B406-C3A327A816ED}" type="parTrans" cxnId="{9B071D16-1CA2-4DF3-9A18-D9F6888AC32C}">
      <dgm:prSet/>
      <dgm:spPr/>
      <dgm:t>
        <a:bodyPr/>
        <a:lstStyle/>
        <a:p>
          <a:endParaRPr lang="ru-RU"/>
        </a:p>
      </dgm:t>
    </dgm:pt>
    <dgm:pt modelId="{222540D7-C8F9-461A-BABD-7EB9B2B47D79}" type="sibTrans" cxnId="{9B071D16-1CA2-4DF3-9A18-D9F6888AC32C}">
      <dgm:prSet/>
      <dgm:spPr/>
      <dgm:t>
        <a:bodyPr/>
        <a:lstStyle/>
        <a:p>
          <a:endParaRPr lang="ru-RU"/>
        </a:p>
      </dgm:t>
    </dgm:pt>
    <dgm:pt modelId="{47B3F840-3725-49EB-8A8A-1B42867CD43C}" type="pres">
      <dgm:prSet presAssocID="{9052E6EB-9281-461A-96DA-12BEADE37DD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92140B-9F88-4584-9728-52426CA3691B}" type="pres">
      <dgm:prSet presAssocID="{9052E6EB-9281-461A-96DA-12BEADE37DDE}" presName="ellipse" presStyleLbl="trBgShp" presStyleIdx="0" presStyleCnt="1"/>
      <dgm:spPr/>
    </dgm:pt>
    <dgm:pt modelId="{5F2201A1-47EB-478C-B7D1-B944F18EB662}" type="pres">
      <dgm:prSet presAssocID="{9052E6EB-9281-461A-96DA-12BEADE37DDE}" presName="arrow1" presStyleLbl="fgShp" presStyleIdx="0" presStyleCnt="1"/>
      <dgm:spPr/>
    </dgm:pt>
    <dgm:pt modelId="{0E8CB87E-E1B1-4E4B-97DF-766AE9256A8D}" type="pres">
      <dgm:prSet presAssocID="{9052E6EB-9281-461A-96DA-12BEADE37DD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5DD9F-54CA-4252-9EED-83F2560FF558}" type="pres">
      <dgm:prSet presAssocID="{D7D7F641-DC87-4E2D-8BA6-6BC8FA2753B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F53F8-B6A0-4B0D-9AE5-81AFBE6CCDD9}" type="pres">
      <dgm:prSet presAssocID="{A3269166-49D1-4069-8C64-1FFAE436D07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35F5C-B961-48B5-B727-65B51F85ED47}" type="pres">
      <dgm:prSet presAssocID="{1CC25CCA-DBE4-422D-BFD7-EE9844EBC2B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136CD-4103-444A-A1F6-82303B7E8649}" type="pres">
      <dgm:prSet presAssocID="{9052E6EB-9281-461A-96DA-12BEADE37DDE}" presName="funnel" presStyleLbl="trAlignAcc1" presStyleIdx="0" presStyleCnt="1" custLinFactNeighborX="1702" custLinFactNeighborY="-25489"/>
      <dgm:spPr/>
    </dgm:pt>
  </dgm:ptLst>
  <dgm:cxnLst>
    <dgm:cxn modelId="{C593E54D-8CA8-493E-8028-87EA7FECC610}" type="presOf" srcId="{0DF34652-03C3-43C2-A96B-B3D307A2EA10}" destId="{86035F5C-B961-48B5-B727-65B51F85ED47}" srcOrd="0" destOrd="0" presId="urn:microsoft.com/office/officeart/2005/8/layout/funnel1"/>
    <dgm:cxn modelId="{9CA2B850-48AF-4C91-B76E-0B7DC36DEE52}" srcId="{9052E6EB-9281-461A-96DA-12BEADE37DDE}" destId="{D7D7F641-DC87-4E2D-8BA6-6BC8FA2753B8}" srcOrd="1" destOrd="0" parTransId="{1C587C94-4A71-4DFD-BF68-066D81E151E0}" sibTransId="{B3E7DD94-B5F3-469F-A19C-B57F8CDC77FC}"/>
    <dgm:cxn modelId="{3A1C2F8D-D13C-4EBB-9003-45C930489113}" srcId="{9052E6EB-9281-461A-96DA-12BEADE37DDE}" destId="{0DF34652-03C3-43C2-A96B-B3D307A2EA10}" srcOrd="0" destOrd="0" parTransId="{03DAE461-B775-41AE-9073-E2202106BA78}" sibTransId="{2533596B-3086-4DE0-B580-E3BD1464B9FB}"/>
    <dgm:cxn modelId="{99D2C1C2-21CF-4982-8913-2B210E13AC8A}" type="presOf" srcId="{D7D7F641-DC87-4E2D-8BA6-6BC8FA2753B8}" destId="{67DF53F8-B6A0-4B0D-9AE5-81AFBE6CCDD9}" srcOrd="0" destOrd="0" presId="urn:microsoft.com/office/officeart/2005/8/layout/funnel1"/>
    <dgm:cxn modelId="{1B171CBA-0FF9-406E-80A5-7B2858158298}" type="presOf" srcId="{A3269166-49D1-4069-8C64-1FFAE436D077}" destId="{E045DD9F-54CA-4252-9EED-83F2560FF558}" srcOrd="0" destOrd="0" presId="urn:microsoft.com/office/officeart/2005/8/layout/funnel1"/>
    <dgm:cxn modelId="{9B071D16-1CA2-4DF3-9A18-D9F6888AC32C}" srcId="{9052E6EB-9281-461A-96DA-12BEADE37DDE}" destId="{1CC25CCA-DBE4-422D-BFD7-EE9844EBC2B0}" srcOrd="3" destOrd="0" parTransId="{AD571B4D-BBE6-4341-B406-C3A327A816ED}" sibTransId="{222540D7-C8F9-461A-BABD-7EB9B2B47D79}"/>
    <dgm:cxn modelId="{867B40E3-10D2-4F21-85EE-2DF08665672D}" type="presOf" srcId="{1CC25CCA-DBE4-422D-BFD7-EE9844EBC2B0}" destId="{0E8CB87E-E1B1-4E4B-97DF-766AE9256A8D}" srcOrd="0" destOrd="0" presId="urn:microsoft.com/office/officeart/2005/8/layout/funnel1"/>
    <dgm:cxn modelId="{AD6EFA5D-015F-4E4F-BFBC-8AE3FDB734E3}" srcId="{9052E6EB-9281-461A-96DA-12BEADE37DDE}" destId="{A3269166-49D1-4069-8C64-1FFAE436D077}" srcOrd="2" destOrd="0" parTransId="{7CD99A2D-F2A1-43A2-930A-1C4ECF1AFF9B}" sibTransId="{A006A9CD-7AA0-4960-BD64-2EBD6E4F90EC}"/>
    <dgm:cxn modelId="{EEA2950D-25CE-489B-9511-B70FC791804C}" type="presOf" srcId="{9052E6EB-9281-461A-96DA-12BEADE37DDE}" destId="{47B3F840-3725-49EB-8A8A-1B42867CD43C}" srcOrd="0" destOrd="0" presId="urn:microsoft.com/office/officeart/2005/8/layout/funnel1"/>
    <dgm:cxn modelId="{ADF31966-1813-4C17-B70F-F3659B395927}" srcId="{9052E6EB-9281-461A-96DA-12BEADE37DDE}" destId="{A49A9776-ACC4-4FA0-9443-A9468A7CE03D}" srcOrd="4" destOrd="0" parTransId="{73401EFD-501E-459D-A66A-F3CEAB81202A}" sibTransId="{59C43D62-3156-4751-9E33-0EDB76FBB0A5}"/>
    <dgm:cxn modelId="{59AB7088-1700-4371-ACB7-375CEA76B49E}" type="presParOf" srcId="{47B3F840-3725-49EB-8A8A-1B42867CD43C}" destId="{6292140B-9F88-4584-9728-52426CA3691B}" srcOrd="0" destOrd="0" presId="urn:microsoft.com/office/officeart/2005/8/layout/funnel1"/>
    <dgm:cxn modelId="{5AC143C2-5FB9-4694-ABD1-4069D57475AD}" type="presParOf" srcId="{47B3F840-3725-49EB-8A8A-1B42867CD43C}" destId="{5F2201A1-47EB-478C-B7D1-B944F18EB662}" srcOrd="1" destOrd="0" presId="urn:microsoft.com/office/officeart/2005/8/layout/funnel1"/>
    <dgm:cxn modelId="{0B7148B4-B4F9-4650-87F8-60EBAF986877}" type="presParOf" srcId="{47B3F840-3725-49EB-8A8A-1B42867CD43C}" destId="{0E8CB87E-E1B1-4E4B-97DF-766AE9256A8D}" srcOrd="2" destOrd="0" presId="urn:microsoft.com/office/officeart/2005/8/layout/funnel1"/>
    <dgm:cxn modelId="{3B790775-8C17-41D1-ABE1-4E526DC33FB9}" type="presParOf" srcId="{47B3F840-3725-49EB-8A8A-1B42867CD43C}" destId="{E045DD9F-54CA-4252-9EED-83F2560FF558}" srcOrd="3" destOrd="0" presId="urn:microsoft.com/office/officeart/2005/8/layout/funnel1"/>
    <dgm:cxn modelId="{F3C215E7-4E78-4A5F-B432-7ACB0A3B43FD}" type="presParOf" srcId="{47B3F840-3725-49EB-8A8A-1B42867CD43C}" destId="{67DF53F8-B6A0-4B0D-9AE5-81AFBE6CCDD9}" srcOrd="4" destOrd="0" presId="urn:microsoft.com/office/officeart/2005/8/layout/funnel1"/>
    <dgm:cxn modelId="{DA458233-BE6B-4BE4-A16E-A41E8C03778A}" type="presParOf" srcId="{47B3F840-3725-49EB-8A8A-1B42867CD43C}" destId="{86035F5C-B961-48B5-B727-65B51F85ED47}" srcOrd="5" destOrd="0" presId="urn:microsoft.com/office/officeart/2005/8/layout/funnel1"/>
    <dgm:cxn modelId="{DE50AD1D-1E68-4074-97E4-F1038E52771E}" type="presParOf" srcId="{47B3F840-3725-49EB-8A8A-1B42867CD43C}" destId="{14A136CD-4103-444A-A1F6-82303B7E8649}" srcOrd="6" destOrd="0" presId="urn:microsoft.com/office/officeart/2005/8/layout/funne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17D98B-55BC-4D11-8C9A-69BC466EE93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51459A-6E77-4E8E-B7F9-155170C6B54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воздействие на воду</a:t>
          </a:r>
          <a:endParaRPr lang="ru-RU" dirty="0"/>
        </a:p>
      </dgm:t>
    </dgm:pt>
    <dgm:pt modelId="{8EA34650-D446-4648-A79C-E564323DEF60}" type="parTrans" cxnId="{5FB047B6-FC5E-45C0-BABA-C8A9E0BC8CCA}">
      <dgm:prSet/>
      <dgm:spPr/>
      <dgm:t>
        <a:bodyPr/>
        <a:lstStyle/>
        <a:p>
          <a:endParaRPr lang="ru-RU"/>
        </a:p>
      </dgm:t>
    </dgm:pt>
    <dgm:pt modelId="{79F64443-2F14-4CD2-871E-F702DF51C792}" type="sibTrans" cxnId="{5FB047B6-FC5E-45C0-BABA-C8A9E0BC8CCA}">
      <dgm:prSet/>
      <dgm:spPr/>
      <dgm:t>
        <a:bodyPr/>
        <a:lstStyle/>
        <a:p>
          <a:endParaRPr lang="ru-RU"/>
        </a:p>
      </dgm:t>
    </dgm:pt>
    <dgm:pt modelId="{EFE009E0-D44E-4C3F-80A0-C95D182D021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энергетическое</a:t>
          </a:r>
          <a:endParaRPr lang="ru-RU" dirty="0"/>
        </a:p>
      </dgm:t>
    </dgm:pt>
    <dgm:pt modelId="{99BFBBEE-B97A-4FE9-973F-A331C547BCCA}" type="parTrans" cxnId="{25B4555B-95C2-409A-80E9-2FEFD343E4E8}">
      <dgm:prSet/>
      <dgm:spPr/>
      <dgm:t>
        <a:bodyPr/>
        <a:lstStyle/>
        <a:p>
          <a:endParaRPr lang="ru-RU"/>
        </a:p>
      </dgm:t>
    </dgm:pt>
    <dgm:pt modelId="{D0B9182A-8031-4B2D-A234-23D1C1CC5095}" type="sibTrans" cxnId="{25B4555B-95C2-409A-80E9-2FEFD343E4E8}">
      <dgm:prSet/>
      <dgm:spPr/>
      <dgm:t>
        <a:bodyPr/>
        <a:lstStyle/>
        <a:p>
          <a:endParaRPr lang="ru-RU"/>
        </a:p>
      </dgm:t>
    </dgm:pt>
    <dgm:pt modelId="{A7E15860-E3AB-43D2-B637-8C98625BBB9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химическое</a:t>
          </a:r>
          <a:endParaRPr lang="ru-RU" dirty="0"/>
        </a:p>
      </dgm:t>
    </dgm:pt>
    <dgm:pt modelId="{1AF7ABBC-B555-428E-BAF0-C113A4AFAEB7}" type="parTrans" cxnId="{41F55A3C-D408-4D59-8DC0-3C1E538CF5CF}">
      <dgm:prSet/>
      <dgm:spPr/>
      <dgm:t>
        <a:bodyPr/>
        <a:lstStyle/>
        <a:p>
          <a:endParaRPr lang="ru-RU"/>
        </a:p>
      </dgm:t>
    </dgm:pt>
    <dgm:pt modelId="{96AFA143-BA8B-4D20-9CCC-0D56B5C46C6E}" type="sibTrans" cxnId="{41F55A3C-D408-4D59-8DC0-3C1E538CF5CF}">
      <dgm:prSet/>
      <dgm:spPr/>
      <dgm:t>
        <a:bodyPr/>
        <a:lstStyle/>
        <a:p>
          <a:endParaRPr lang="ru-RU"/>
        </a:p>
      </dgm:t>
    </dgm:pt>
    <dgm:pt modelId="{C74CD6E0-ED29-4DC0-8719-B1E948AE8CB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информационное</a:t>
          </a:r>
          <a:endParaRPr lang="ru-RU" dirty="0"/>
        </a:p>
      </dgm:t>
    </dgm:pt>
    <dgm:pt modelId="{6BBE9091-F25C-4ABE-866A-CB211F0401DC}" type="parTrans" cxnId="{E89924CD-4DD7-46BD-B3CA-9845F2AE6CDC}">
      <dgm:prSet/>
      <dgm:spPr/>
      <dgm:t>
        <a:bodyPr/>
        <a:lstStyle/>
        <a:p>
          <a:endParaRPr lang="ru-RU"/>
        </a:p>
      </dgm:t>
    </dgm:pt>
    <dgm:pt modelId="{27E550C2-3961-41A1-BAB4-FFEAD17FA866}" type="sibTrans" cxnId="{E89924CD-4DD7-46BD-B3CA-9845F2AE6CDC}">
      <dgm:prSet/>
      <dgm:spPr/>
      <dgm:t>
        <a:bodyPr/>
        <a:lstStyle/>
        <a:p>
          <a:endParaRPr lang="ru-RU"/>
        </a:p>
      </dgm:t>
    </dgm:pt>
    <dgm:pt modelId="{487D316D-C1DD-41F9-8FC2-C85A3D81187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физическое</a:t>
          </a:r>
          <a:endParaRPr lang="ru-RU" dirty="0"/>
        </a:p>
      </dgm:t>
    </dgm:pt>
    <dgm:pt modelId="{F992223A-0FBF-4811-9090-B719D2D7C625}" type="parTrans" cxnId="{C5A7604F-FCDB-41D5-B227-68C1DB7F3AE9}">
      <dgm:prSet/>
      <dgm:spPr/>
      <dgm:t>
        <a:bodyPr/>
        <a:lstStyle/>
        <a:p>
          <a:endParaRPr lang="ru-RU"/>
        </a:p>
      </dgm:t>
    </dgm:pt>
    <dgm:pt modelId="{989E1EA3-5A6A-4E76-93E6-A362EB0B2957}" type="sibTrans" cxnId="{C5A7604F-FCDB-41D5-B227-68C1DB7F3AE9}">
      <dgm:prSet/>
      <dgm:spPr/>
      <dgm:t>
        <a:bodyPr/>
        <a:lstStyle/>
        <a:p>
          <a:endParaRPr lang="ru-RU"/>
        </a:p>
      </dgm:t>
    </dgm:pt>
    <dgm:pt modelId="{40CE480E-A177-40F6-A132-8929D880F2ED}" type="pres">
      <dgm:prSet presAssocID="{3317D98B-55BC-4D11-8C9A-69BC466EE93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9ECC67-D1D6-482C-9689-AC5D85E32686}" type="pres">
      <dgm:prSet presAssocID="{3317D98B-55BC-4D11-8C9A-69BC466EE93C}" presName="matrix" presStyleCnt="0"/>
      <dgm:spPr/>
    </dgm:pt>
    <dgm:pt modelId="{CC06BBB4-E203-47C1-9B31-09BAE94F817B}" type="pres">
      <dgm:prSet presAssocID="{3317D98B-55BC-4D11-8C9A-69BC466EE93C}" presName="tile1" presStyleLbl="node1" presStyleIdx="0" presStyleCnt="4"/>
      <dgm:spPr/>
      <dgm:t>
        <a:bodyPr/>
        <a:lstStyle/>
        <a:p>
          <a:endParaRPr lang="ru-RU"/>
        </a:p>
      </dgm:t>
    </dgm:pt>
    <dgm:pt modelId="{3572D7FF-BEC1-463D-818C-BA42E17CDDC8}" type="pres">
      <dgm:prSet presAssocID="{3317D98B-55BC-4D11-8C9A-69BC466EE93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ACB95-4212-45BF-A1A5-80FF0170C374}" type="pres">
      <dgm:prSet presAssocID="{3317D98B-55BC-4D11-8C9A-69BC466EE93C}" presName="tile2" presStyleLbl="node1" presStyleIdx="1" presStyleCnt="4"/>
      <dgm:spPr/>
      <dgm:t>
        <a:bodyPr/>
        <a:lstStyle/>
        <a:p>
          <a:endParaRPr lang="ru-RU"/>
        </a:p>
      </dgm:t>
    </dgm:pt>
    <dgm:pt modelId="{9ADDED6B-5928-4068-B2A1-1A00800E1550}" type="pres">
      <dgm:prSet presAssocID="{3317D98B-55BC-4D11-8C9A-69BC466EE93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A59BA-2F4C-4134-8CE7-A39F53C36734}" type="pres">
      <dgm:prSet presAssocID="{3317D98B-55BC-4D11-8C9A-69BC466EE93C}" presName="tile3" presStyleLbl="node1" presStyleIdx="2" presStyleCnt="4"/>
      <dgm:spPr/>
      <dgm:t>
        <a:bodyPr/>
        <a:lstStyle/>
        <a:p>
          <a:endParaRPr lang="ru-RU"/>
        </a:p>
      </dgm:t>
    </dgm:pt>
    <dgm:pt modelId="{26D44CD9-DBE9-4A95-A99B-AD8EB7542C98}" type="pres">
      <dgm:prSet presAssocID="{3317D98B-55BC-4D11-8C9A-69BC466EE93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81D2D-41FD-46C0-B1A1-7B81F233B15A}" type="pres">
      <dgm:prSet presAssocID="{3317D98B-55BC-4D11-8C9A-69BC466EE93C}" presName="tile4" presStyleLbl="node1" presStyleIdx="3" presStyleCnt="4"/>
      <dgm:spPr/>
      <dgm:t>
        <a:bodyPr/>
        <a:lstStyle/>
        <a:p>
          <a:endParaRPr lang="ru-RU"/>
        </a:p>
      </dgm:t>
    </dgm:pt>
    <dgm:pt modelId="{64C995C2-C911-46CE-BECD-418792D0E065}" type="pres">
      <dgm:prSet presAssocID="{3317D98B-55BC-4D11-8C9A-69BC466EE93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15D76-8B20-4833-B90B-2CB5B9929050}" type="pres">
      <dgm:prSet presAssocID="{3317D98B-55BC-4D11-8C9A-69BC466EE93C}" presName="centerTile" presStyleLbl="fgShp" presStyleIdx="0" presStyleCnt="1" custScaleX="104938" custScaleY="11948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CC6B31A-AEE2-464C-9051-AFE1144E90CA}" type="presOf" srcId="{EFE009E0-D44E-4C3F-80A0-C95D182D0219}" destId="{CC06BBB4-E203-47C1-9B31-09BAE94F817B}" srcOrd="0" destOrd="0" presId="urn:microsoft.com/office/officeart/2005/8/layout/matrix1"/>
    <dgm:cxn modelId="{E86FC9A2-84D9-420E-A597-C4DEBFBB0AA7}" type="presOf" srcId="{3317D98B-55BC-4D11-8C9A-69BC466EE93C}" destId="{40CE480E-A177-40F6-A132-8929D880F2ED}" srcOrd="0" destOrd="0" presId="urn:microsoft.com/office/officeart/2005/8/layout/matrix1"/>
    <dgm:cxn modelId="{B4D6D492-612B-4275-955A-826ECAD447C5}" type="presOf" srcId="{A7E15860-E3AB-43D2-B637-8C98625BBB97}" destId="{9ADDED6B-5928-4068-B2A1-1A00800E1550}" srcOrd="1" destOrd="0" presId="urn:microsoft.com/office/officeart/2005/8/layout/matrix1"/>
    <dgm:cxn modelId="{76F268DC-3A20-42DF-9FF1-6B2CF5CF0B76}" type="presOf" srcId="{EFE009E0-D44E-4C3F-80A0-C95D182D0219}" destId="{3572D7FF-BEC1-463D-818C-BA42E17CDDC8}" srcOrd="1" destOrd="0" presId="urn:microsoft.com/office/officeart/2005/8/layout/matrix1"/>
    <dgm:cxn modelId="{D22DC524-6FCC-47F8-AB79-9C1149B21899}" type="presOf" srcId="{A7E15860-E3AB-43D2-B637-8C98625BBB97}" destId="{AD3ACB95-4212-45BF-A1A5-80FF0170C374}" srcOrd="0" destOrd="0" presId="urn:microsoft.com/office/officeart/2005/8/layout/matrix1"/>
    <dgm:cxn modelId="{58D44490-B474-45EE-B0C0-8F267680F515}" type="presOf" srcId="{487D316D-C1DD-41F9-8FC2-C85A3D811873}" destId="{64C995C2-C911-46CE-BECD-418792D0E065}" srcOrd="1" destOrd="0" presId="urn:microsoft.com/office/officeart/2005/8/layout/matrix1"/>
    <dgm:cxn modelId="{390E77AD-AD2C-4F94-8ECF-62AD71D2D77A}" type="presOf" srcId="{5051459A-6E77-4E8E-B7F9-155170C6B548}" destId="{EBD15D76-8B20-4833-B90B-2CB5B9929050}" srcOrd="0" destOrd="0" presId="urn:microsoft.com/office/officeart/2005/8/layout/matrix1"/>
    <dgm:cxn modelId="{41F55A3C-D408-4D59-8DC0-3C1E538CF5CF}" srcId="{5051459A-6E77-4E8E-B7F9-155170C6B548}" destId="{A7E15860-E3AB-43D2-B637-8C98625BBB97}" srcOrd="1" destOrd="0" parTransId="{1AF7ABBC-B555-428E-BAF0-C113A4AFAEB7}" sibTransId="{96AFA143-BA8B-4D20-9CCC-0D56B5C46C6E}"/>
    <dgm:cxn modelId="{C5A7604F-FCDB-41D5-B227-68C1DB7F3AE9}" srcId="{5051459A-6E77-4E8E-B7F9-155170C6B548}" destId="{487D316D-C1DD-41F9-8FC2-C85A3D811873}" srcOrd="3" destOrd="0" parTransId="{F992223A-0FBF-4811-9090-B719D2D7C625}" sibTransId="{989E1EA3-5A6A-4E76-93E6-A362EB0B2957}"/>
    <dgm:cxn modelId="{5FB047B6-FC5E-45C0-BABA-C8A9E0BC8CCA}" srcId="{3317D98B-55BC-4D11-8C9A-69BC466EE93C}" destId="{5051459A-6E77-4E8E-B7F9-155170C6B548}" srcOrd="0" destOrd="0" parTransId="{8EA34650-D446-4648-A79C-E564323DEF60}" sibTransId="{79F64443-2F14-4CD2-871E-F702DF51C792}"/>
    <dgm:cxn modelId="{7279990B-82F6-4EEA-8CB4-9A3F453E72A4}" type="presOf" srcId="{487D316D-C1DD-41F9-8FC2-C85A3D811873}" destId="{E4281D2D-41FD-46C0-B1A1-7B81F233B15A}" srcOrd="0" destOrd="0" presId="urn:microsoft.com/office/officeart/2005/8/layout/matrix1"/>
    <dgm:cxn modelId="{9EFC49A2-53EB-4A64-A238-FE684CAAD032}" type="presOf" srcId="{C74CD6E0-ED29-4DC0-8719-B1E948AE8CB1}" destId="{727A59BA-2F4C-4134-8CE7-A39F53C36734}" srcOrd="0" destOrd="0" presId="urn:microsoft.com/office/officeart/2005/8/layout/matrix1"/>
    <dgm:cxn modelId="{ECF25B49-563F-463A-BAC3-4AC96B5178C5}" type="presOf" srcId="{C74CD6E0-ED29-4DC0-8719-B1E948AE8CB1}" destId="{26D44CD9-DBE9-4A95-A99B-AD8EB7542C98}" srcOrd="1" destOrd="0" presId="urn:microsoft.com/office/officeart/2005/8/layout/matrix1"/>
    <dgm:cxn modelId="{E89924CD-4DD7-46BD-B3CA-9845F2AE6CDC}" srcId="{5051459A-6E77-4E8E-B7F9-155170C6B548}" destId="{C74CD6E0-ED29-4DC0-8719-B1E948AE8CB1}" srcOrd="2" destOrd="0" parTransId="{6BBE9091-F25C-4ABE-866A-CB211F0401DC}" sibTransId="{27E550C2-3961-41A1-BAB4-FFEAD17FA866}"/>
    <dgm:cxn modelId="{25B4555B-95C2-409A-80E9-2FEFD343E4E8}" srcId="{5051459A-6E77-4E8E-B7F9-155170C6B548}" destId="{EFE009E0-D44E-4C3F-80A0-C95D182D0219}" srcOrd="0" destOrd="0" parTransId="{99BFBBEE-B97A-4FE9-973F-A331C547BCCA}" sibTransId="{D0B9182A-8031-4B2D-A234-23D1C1CC5095}"/>
    <dgm:cxn modelId="{E4D40979-BBAC-4474-B3CA-09F2AEBF4951}" type="presParOf" srcId="{40CE480E-A177-40F6-A132-8929D880F2ED}" destId="{AD9ECC67-D1D6-482C-9689-AC5D85E32686}" srcOrd="0" destOrd="0" presId="urn:microsoft.com/office/officeart/2005/8/layout/matrix1"/>
    <dgm:cxn modelId="{822E1FD7-1BAD-4162-BBFB-A7F49922BEDB}" type="presParOf" srcId="{AD9ECC67-D1D6-482C-9689-AC5D85E32686}" destId="{CC06BBB4-E203-47C1-9B31-09BAE94F817B}" srcOrd="0" destOrd="0" presId="urn:microsoft.com/office/officeart/2005/8/layout/matrix1"/>
    <dgm:cxn modelId="{5809462F-A9F2-4842-86C2-657FA1B2C97D}" type="presParOf" srcId="{AD9ECC67-D1D6-482C-9689-AC5D85E32686}" destId="{3572D7FF-BEC1-463D-818C-BA42E17CDDC8}" srcOrd="1" destOrd="0" presId="urn:microsoft.com/office/officeart/2005/8/layout/matrix1"/>
    <dgm:cxn modelId="{09D6D2EE-0A06-4102-BB26-0341B23BBAA8}" type="presParOf" srcId="{AD9ECC67-D1D6-482C-9689-AC5D85E32686}" destId="{AD3ACB95-4212-45BF-A1A5-80FF0170C374}" srcOrd="2" destOrd="0" presId="urn:microsoft.com/office/officeart/2005/8/layout/matrix1"/>
    <dgm:cxn modelId="{5976C501-00C2-4F95-9EE1-47878205B0F7}" type="presParOf" srcId="{AD9ECC67-D1D6-482C-9689-AC5D85E32686}" destId="{9ADDED6B-5928-4068-B2A1-1A00800E1550}" srcOrd="3" destOrd="0" presId="urn:microsoft.com/office/officeart/2005/8/layout/matrix1"/>
    <dgm:cxn modelId="{7AEDBD53-54BF-4A6A-8FB6-2BDE9DF11EEE}" type="presParOf" srcId="{AD9ECC67-D1D6-482C-9689-AC5D85E32686}" destId="{727A59BA-2F4C-4134-8CE7-A39F53C36734}" srcOrd="4" destOrd="0" presId="urn:microsoft.com/office/officeart/2005/8/layout/matrix1"/>
    <dgm:cxn modelId="{04FA8B47-C1AC-4A74-8331-B4D6CD10478F}" type="presParOf" srcId="{AD9ECC67-D1D6-482C-9689-AC5D85E32686}" destId="{26D44CD9-DBE9-4A95-A99B-AD8EB7542C98}" srcOrd="5" destOrd="0" presId="urn:microsoft.com/office/officeart/2005/8/layout/matrix1"/>
    <dgm:cxn modelId="{94A4ADF0-D2B7-45CF-8080-908069E55A8A}" type="presParOf" srcId="{AD9ECC67-D1D6-482C-9689-AC5D85E32686}" destId="{E4281D2D-41FD-46C0-B1A1-7B81F233B15A}" srcOrd="6" destOrd="0" presId="urn:microsoft.com/office/officeart/2005/8/layout/matrix1"/>
    <dgm:cxn modelId="{5E9364FC-E196-48F7-BD75-18522A41E8FD}" type="presParOf" srcId="{AD9ECC67-D1D6-482C-9689-AC5D85E32686}" destId="{64C995C2-C911-46CE-BECD-418792D0E065}" srcOrd="7" destOrd="0" presId="urn:microsoft.com/office/officeart/2005/8/layout/matrix1"/>
    <dgm:cxn modelId="{8B691E9B-F57C-44BC-87E2-D6B7A47C6384}" type="presParOf" srcId="{40CE480E-A177-40F6-A132-8929D880F2ED}" destId="{EBD15D76-8B20-4833-B90B-2CB5B9929050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7E4AB6-E779-45BB-8D1B-2D62E1FC0C4C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1B72FD-348D-481F-A3CA-2A860660F0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usic\&#1048;&#1086;&#1075;&#1072;&#1085;%20&#1057;&#1077;&#1073;&#1072;&#1089;&#1090;&#1100;&#1103;&#1085;%20&#1041;&#1072;&#1093;%20-%20&#1040;&#1088;&#1080;&#1103;%20&#1085;&#1072;%20&#1089;&#1090;&#1088;&#1091;&#1085;&#1077;%20&#1057;&#1086;&#1083;&#1100;%20(&#1072;&#1076;&#1072;&#1087;&#1090;&#1072;&#1094;&#1080;&#1103;%20&#1042;&#1080;&#1083;&#1100;&#1075;&#1077;&#1083;&#1100;&#1084;&#1080;)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usic\&#1051;&#1102;&#1076;&#1074;&#1080;&#1075;%20&#1074;&#1072;&#1085;%20&#1041;&#1077;&#1090;&#1093;&#1086;&#1074;&#1077;&#1085;%20-%20&#1057;&#1080;&#1084;&#1092;&#1086;&#1085;&#1080;&#1103;%20&#8470;5,%20&#1076;&#1086;%20&#1084;&#1080;&#1085;&#1086;&#1088;,%20&#1095;&#1072;&#1089;&#1090;&#1100;%201.mp3" TargetMode="Externa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usic\&#1052;&#1086;&#1094;&#1072;&#1088;&#1090;%20-%20&#1057;&#1080;&#1084;&#1092;&#1086;&#1085;&#1080;&#1103;%20&#8470;40%20g%20moll,%201%20&#1095;&#1072;&#1089;&#1090;&#1100;,%20&#1075;&#1083;&#1072;&#1074;&#1085;&#1072;&#1103;%20&#1090;&#1077;&#1084;&#1072;.mp3" TargetMode="Externa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usic\&#1063;&#1072;&#1081;&#1082;&#1086;&#1074;&#1089;&#1082;&#1080;&#1081;%20&#1055;&#1077;&#1090;&#1088;%20&#1048;&#1083;&#1100;&#1080;&#1095;%20%5bclub13333245%5d%20-%20&#1051;&#1077;&#1073;&#1077;&#1076;&#1080;&#1085;&#1086;&#1077;%20&#1086;&#1079;&#1077;&#1088;&#1086;%20-%20&#1057;&#1094;&#1077;&#1085;&#1072;%201.mp3" TargetMode="Externa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Music\Rammstein%20-%20Pussy.mp3" TargetMode="Externa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07181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 на тему: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«Чудеса в природе и технике.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Послания воды»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ученика 2 класса «Б»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Чижова Илии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429264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Пос. Сосновый Бор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endParaRPr lang="ru-RU" sz="2000" dirty="0"/>
          </a:p>
        </p:txBody>
      </p:sp>
      <p:pic>
        <p:nvPicPr>
          <p:cNvPr id="4" name="Рисунок 3" descr="любовь и благодарност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857760"/>
            <a:ext cx="2143140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чайковски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3" y="2428868"/>
            <a:ext cx="2143140" cy="1857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357298"/>
            <a:ext cx="67099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изучим с вами информационный тип воздействия на воду на основе работ японского исследователя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Масару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Эмото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который более 20 лет изучает воду. Вернее он изучает кристаллы воды.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Масару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Эмото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кристаллы воды получает в своей лаборатории, фотографирует, а затем анализирует снимки  под микроскопом с увеличением в несколько сотен раз. Исследуя обычную воду, ученый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обнару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жил, что вода способна создавать кристаллы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отлича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ющиеся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большим разнообразием.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микроскоп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357694"/>
            <a:ext cx="2590800" cy="15335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д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4929222" cy="452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596" y="714356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Основой структуры кристаллов воды является шестиугольник (снежинка). Вокруг этого шестиугольника могут возникать украшающие его  орнаменты. Вид этих украшений зависит от информации предварительно воспринятой водой.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Любовь и признательность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любовь и благодарност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000504"/>
            <a:ext cx="2643206" cy="2466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4282" y="1714488"/>
            <a:ext cx="87868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кристалл сформировался в результате того, что исследователь обертывал лист бумаги с напечатанными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нем словами «любовь и признательность» вокруг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бутылки с водой.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Ты хороший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ты хорош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4071942"/>
            <a:ext cx="271464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14348" y="1928802"/>
            <a:ext cx="73391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 говорил бутылке с водой слова: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«Ты хороший».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Ты дурак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ты дура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4214818"/>
            <a:ext cx="3143272" cy="20002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7224" y="2357430"/>
            <a:ext cx="733918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 говорил бутылке с водой слова: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«Ты дурак».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Ты мне противен. Я убью тебя!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ты меня достал. я тебя убью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143248"/>
            <a:ext cx="4048125" cy="34147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9501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исследователь показывал воде оскорбительные слова,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кристаллы не образовывались. Слова «Я убью тебя!»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нечто похожее на человека с оружием в руках.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Ангел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анге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357694"/>
            <a:ext cx="2352675" cy="1638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2357430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Слово «ангел» породило кольцо маленьких изящных кристалликов.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Дьявол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8599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Слово «дьявол» породило угрожающего вида вздутие.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ьяво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357694"/>
            <a:ext cx="2352675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Положительное влияние музыки на формирование кристаллов воды.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Иоганн Себастьян Бах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а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500438"/>
            <a:ext cx="2571768" cy="3019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285992"/>
            <a:ext cx="7532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Кристалл хорошо отражает текучий характер баховской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мелодии для скрипки и фортепиано.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Иоган Себастьян Бах - Ария на струне Соль (адаптация Вильгельми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000760" y="2786058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00760" y="6072206"/>
            <a:ext cx="2934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Бах, Ария на струне соль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4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такое чудо?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Чудо, по-моему, это НЕЧТО необъяснимое. Некое волшебство, которое возможно не только в наших любимых сказках, но и в жизни. Любое проявление и устройство жизни является чудом.</a:t>
            </a: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Ребята, а вы как думаете, что такое чудо?</a:t>
            </a: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Кто из вас сталкивался с чудом?</a:t>
            </a:r>
          </a:p>
          <a:p>
            <a:pPr algn="just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Людвиг Ван Бетховен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бетхове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3571876"/>
            <a:ext cx="4057650" cy="2857500"/>
          </a:xfrm>
          <a:prstGeom prst="rect">
            <a:avLst/>
          </a:prstGeom>
        </p:spPr>
      </p:pic>
      <p:pic>
        <p:nvPicPr>
          <p:cNvPr id="4" name="Людвиг ван Бетховен - Симфония №5, до минор, часть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286644" y="2643182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2143116"/>
            <a:ext cx="7502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 Бетховена породила причудливые кристаллы с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большим количеством мелких, тонких деталей.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16" y="5643578"/>
            <a:ext cx="1782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Бетховен,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Симфония №5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54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Вольфганг Амадей Моцарт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моцар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571876"/>
            <a:ext cx="2362200" cy="3019425"/>
          </a:xfrm>
          <a:prstGeom prst="rect">
            <a:avLst/>
          </a:prstGeom>
        </p:spPr>
      </p:pic>
      <p:pic>
        <p:nvPicPr>
          <p:cNvPr id="4" name="Моцарт - Симфония №40 g moll, 1 часть, главная тем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286644" y="2500306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2071678"/>
            <a:ext cx="8318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Кристалл, несомненно, отражает красоту этого произведения,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также и безудержный образ жизни Моцарта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5857892"/>
            <a:ext cx="1911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Моцарт,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Симфония №40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86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Петр Ильич Чайковский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чайковски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786322"/>
            <a:ext cx="2786082" cy="1785950"/>
          </a:xfrm>
          <a:prstGeom prst="rect">
            <a:avLst/>
          </a:prstGeom>
        </p:spPr>
      </p:pic>
      <p:pic>
        <p:nvPicPr>
          <p:cNvPr id="4" name="Чайковский Петр Ильич [club13333245] - Лебединое озеро - Сцена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357686" y="3000372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143116"/>
            <a:ext cx="7476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Кристалл  по своей красоте напоминает лебедя.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074" y="5857892"/>
            <a:ext cx="20227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Чайковский,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Лебединое озеро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2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Отрицательное влияние музыки на формирование кристаллов воды.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Хэви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Метал (тяжелый рок).</a:t>
            </a:r>
            <a:endParaRPr lang="ru-RU" sz="3200" dirty="0"/>
          </a:p>
        </p:txBody>
      </p:sp>
      <p:pic>
        <p:nvPicPr>
          <p:cNvPr id="3" name="Рисунок 2" descr="хэви мета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286124"/>
            <a:ext cx="2362200" cy="3362325"/>
          </a:xfrm>
          <a:prstGeom prst="rect">
            <a:avLst/>
          </a:prstGeom>
        </p:spPr>
      </p:pic>
      <p:pic>
        <p:nvPicPr>
          <p:cNvPr id="4" name="Rammstein - Puss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215074" y="2928934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2071678"/>
            <a:ext cx="8489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результат воздействия на воду громкой музыки и глупых,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агрессивных текстов. Нечто похожее сформировалось под воз-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действием слов «ты дурак».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2198" y="5786454"/>
            <a:ext cx="1414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Rammstein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Pussy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1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357298"/>
            <a:ext cx="7435818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Вода, подвергшаяся воздействию  телевизора,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компьютера, мобильного телефона,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микровол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новой печи, сформировала уродливые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кристал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похожие на кристалл слова «дьявол».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Ребята, помните, длительное время, проведен-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экрана телевизора или компьютера, не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пойдет вам на пользу.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928802"/>
            <a:ext cx="8064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вода, подвергшаяся воздействию молитвы, сформировала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кристаллы небывалой красоты. Возможно эта вода будет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обладать целебными свойствами. Вот вам и живая вода из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русских народных сказок.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14422"/>
            <a:ext cx="2743200" cy="1162050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Чудо в моем понимании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500034" y="785794"/>
          <a:ext cx="8429684" cy="5462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285992"/>
            <a:ext cx="82772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Сегодня мы поговорим о таком чуде, как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Ребята, как вы думаете, где мы сталкиваемся с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водой? И часто ли это происходит?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42910" y="1285860"/>
          <a:ext cx="8001056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71934" y="38576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00166" y="1357298"/>
          <a:ext cx="60960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4527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Судя по содержанию воды в организме человека, изучение свойств (чуда) воды,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очень важный вопрос для человечества.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Ребята, как вы думаете, почему?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Потому что все, что воздействует на воду,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воздействует и на организм человека.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286124"/>
            <a:ext cx="1357322" cy="13430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2143108" y="3429000"/>
            <a:ext cx="914400" cy="914400"/>
          </a:xfrm>
          <a:prstGeom prst="math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286124"/>
            <a:ext cx="1857388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воздействие на воду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5357818" y="3429000"/>
            <a:ext cx="914400" cy="914400"/>
          </a:xfrm>
          <a:prstGeom prst="mathEqua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3286124"/>
            <a:ext cx="1714512" cy="12858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Организм человека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500174"/>
            <a:ext cx="861498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Вода обладает уникальными свойствами. Вода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хранит память вследствие того, что в структуре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воды  остается информация о воздействии на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нее.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Ребята, как вы думаете, какие существуют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способы воздействия на воду?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 вы получите на следующем слайде.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857232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565</TotalTime>
  <Words>634</Words>
  <Application>Microsoft Office PowerPoint</Application>
  <PresentationFormat>Экран (4:3)</PresentationFormat>
  <Paragraphs>108</Paragraphs>
  <Slides>25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Проект на тему:  «Чудеса в природе и технике. Послания воды»  ученика 2 класса «Б» Чижова Илии часть I </vt:lpstr>
      <vt:lpstr>Что такое чудо?</vt:lpstr>
      <vt:lpstr>Чудо в моем понимании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Любовь и признательность</vt:lpstr>
      <vt:lpstr>Ты хороший</vt:lpstr>
      <vt:lpstr>Ты дурак</vt:lpstr>
      <vt:lpstr>Ты мне противен. Я убью тебя!</vt:lpstr>
      <vt:lpstr>Ангел</vt:lpstr>
      <vt:lpstr>Дьявол</vt:lpstr>
      <vt:lpstr>Положительное влияние музыки на формирование кристаллов воды.  Иоганн Себастьян Бах</vt:lpstr>
      <vt:lpstr>Людвиг Ван Бетховен</vt:lpstr>
      <vt:lpstr>Вольфганг Амадей Моцарт</vt:lpstr>
      <vt:lpstr>Петр Ильич Чайковский</vt:lpstr>
      <vt:lpstr>Отрицательное влияние музыки на формирование кристаллов воды. Хэви Метал (тяжелый рок).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 «Чудеса в природе и технике. Послания воды»  ученика 1 класса «Б» Чижова Илии </dc:title>
  <dc:creator>Admin</dc:creator>
  <cp:lastModifiedBy>Admin</cp:lastModifiedBy>
  <cp:revision>55</cp:revision>
  <dcterms:created xsi:type="dcterms:W3CDTF">2012-09-10T06:19:58Z</dcterms:created>
  <dcterms:modified xsi:type="dcterms:W3CDTF">2012-12-19T08:50:22Z</dcterms:modified>
</cp:coreProperties>
</file>