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58" r:id="rId4"/>
    <p:sldId id="267" r:id="rId5"/>
    <p:sldId id="257" r:id="rId6"/>
    <p:sldId id="259" r:id="rId7"/>
    <p:sldId id="260" r:id="rId8"/>
    <p:sldId id="261" r:id="rId9"/>
    <p:sldId id="265" r:id="rId10"/>
    <p:sldId id="262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273D5-D1F6-4A38-A957-4E453ECD33C1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BDB0E-D992-4C49-AA37-BCDD6DD31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BDB0E-D992-4C49-AA37-BCDD6DD31B1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BDB0E-D992-4C49-AA37-BCDD6DD31B1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BDB0E-D992-4C49-AA37-BCDD6DD31B1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58114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429264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Серая ворона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18159"/>
            <a:ext cx="9144000" cy="1339841"/>
          </a:xfrm>
        </p:spPr>
        <p:txBody>
          <a:bodyPr/>
          <a:lstStyle/>
          <a:p>
            <a:r>
              <a:rPr lang="ru-RU" dirty="0" smtClean="0"/>
              <a:t>Долго докармливают воронят насекомыми – жуками, гусеницами бабочек.</a:t>
            </a:r>
          </a:p>
          <a:p>
            <a:endParaRPr lang="ru-RU" dirty="0"/>
          </a:p>
        </p:txBody>
      </p:sp>
      <p:pic>
        <p:nvPicPr>
          <p:cNvPr id="7170" name="Picture 2" descr="C:\Users\надежда\Desktop\воронята\0_558cc_bb7b763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46721"/>
            <a:ext cx="9144000" cy="1411279"/>
          </a:xfrm>
        </p:spPr>
        <p:txBody>
          <a:bodyPr/>
          <a:lstStyle/>
          <a:p>
            <a:r>
              <a:rPr lang="ru-RU" dirty="0" smtClean="0"/>
              <a:t>Птенцов выкармливают оба родителя в гнезде   течение месяца</a:t>
            </a:r>
            <a:endParaRPr lang="ru-RU" dirty="0"/>
          </a:p>
        </p:txBody>
      </p:sp>
      <p:pic>
        <p:nvPicPr>
          <p:cNvPr id="9218" name="Picture 2" descr="C:\Users\надежда\Desktop\воронята\1313333896_ptency-voro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0"/>
            <a:ext cx="9144000" cy="12858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Воронята растут очень быстро. Это уже очень крупные птицы. Часть пуха </a:t>
            </a:r>
            <a:r>
              <a:rPr lang="ru-RU" smtClean="0"/>
              <a:t>уже сменилась на перья. </a:t>
            </a:r>
            <a:endParaRPr lang="ru-RU" dirty="0"/>
          </a:p>
        </p:txBody>
      </p:sp>
      <p:pic>
        <p:nvPicPr>
          <p:cNvPr id="11266" name="Picture 2" descr="C:\Users\надежда\Desktop\воронята\6491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18159"/>
            <a:ext cx="9144000" cy="133984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 прогулке увидели гнездо вороны</a:t>
            </a:r>
            <a:endParaRPr lang="ru-RU" dirty="0"/>
          </a:p>
        </p:txBody>
      </p:sp>
      <p:pic>
        <p:nvPicPr>
          <p:cNvPr id="8194" name="Picture 2" descr="C:\Users\надежда\Desktop\воронята\7d485531b584e3b6f1bceeb5906147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9597"/>
            <a:ext cx="9144000" cy="1268403"/>
          </a:xfrm>
        </p:spPr>
        <p:txBody>
          <a:bodyPr/>
          <a:lstStyle/>
          <a:p>
            <a:r>
              <a:rPr lang="ru-RU" dirty="0" smtClean="0"/>
              <a:t>Не далеко ещё одно гнездо. Почему ворона живет по соседству с человеком?</a:t>
            </a:r>
            <a:endParaRPr lang="ru-RU" dirty="0"/>
          </a:p>
        </p:txBody>
      </p:sp>
      <p:pic>
        <p:nvPicPr>
          <p:cNvPr id="3074" name="Picture 2" descr="C:\Users\надежда\Desktop\ВОРОНА\DSC007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32473"/>
            <a:ext cx="9144000" cy="11255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Веток уже много</a:t>
            </a:r>
            <a:endParaRPr lang="ru-RU" sz="4000" dirty="0"/>
          </a:p>
        </p:txBody>
      </p:sp>
      <p:pic>
        <p:nvPicPr>
          <p:cNvPr id="12290" name="Picture 2" descr="C:\Users\надежда\Desktop\ВОРОНА\DSC007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72141"/>
            <a:ext cx="9144000" cy="12858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Постройка начинается с основы гнезда, которая складывается из толстых веток</a:t>
            </a:r>
            <a:endParaRPr lang="ru-RU" dirty="0"/>
          </a:p>
        </p:txBody>
      </p:sp>
      <p:pic>
        <p:nvPicPr>
          <p:cNvPr id="2050" name="Picture 2" descr="C:\Users\надежда\Desktop\ВОРОНА\DSC007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9597"/>
            <a:ext cx="9144000" cy="1268403"/>
          </a:xfrm>
        </p:spPr>
        <p:txBody>
          <a:bodyPr/>
          <a:lstStyle/>
          <a:p>
            <a:r>
              <a:rPr lang="ru-RU" dirty="0" smtClean="0"/>
              <a:t> Пока вороны нет, мы решили посмотреть гнездо</a:t>
            </a:r>
            <a:endParaRPr lang="ru-RU" dirty="0"/>
          </a:p>
        </p:txBody>
      </p:sp>
      <p:pic>
        <p:nvPicPr>
          <p:cNvPr id="4098" name="Picture 2" descr="C:\Users\надежда\Desktop\ВОРОНА\DSC00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9597"/>
            <a:ext cx="9144000" cy="1268403"/>
          </a:xfrm>
        </p:spPr>
        <p:txBody>
          <a:bodyPr/>
          <a:lstStyle/>
          <a:p>
            <a:r>
              <a:rPr lang="ru-RU" dirty="0" smtClean="0"/>
              <a:t>Сооружена «корзина», вымазанная изнутри землёй</a:t>
            </a:r>
            <a:endParaRPr lang="ru-RU" dirty="0"/>
          </a:p>
        </p:txBody>
      </p:sp>
      <p:pic>
        <p:nvPicPr>
          <p:cNvPr id="5122" name="Picture 2" descr="C:\Users\надежда\Desktop\ВОРОНА\DSC007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18159"/>
            <a:ext cx="9144000" cy="13398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У ворон уже давно появилась «мода» – укреплять гнезда алюминиевой проволокой</a:t>
            </a:r>
            <a:endParaRPr lang="ru-RU" dirty="0"/>
          </a:p>
        </p:txBody>
      </p:sp>
      <p:pic>
        <p:nvPicPr>
          <p:cNvPr id="6146" name="Picture 2" descr="C:\Users\надежда\Desktop\ВОРОНА\DSC007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46721"/>
            <a:ext cx="9144000" cy="1411279"/>
          </a:xfrm>
        </p:spPr>
        <p:txBody>
          <a:bodyPr/>
          <a:lstStyle/>
          <a:p>
            <a:r>
              <a:rPr lang="ru-RU" dirty="0" smtClean="0"/>
              <a:t>Откладывает ворона от 3 до 6 яиц. Насиживает их в течение 18-21 дня.</a:t>
            </a:r>
            <a:endParaRPr lang="ru-RU" dirty="0"/>
          </a:p>
        </p:txBody>
      </p:sp>
      <p:pic>
        <p:nvPicPr>
          <p:cNvPr id="10242" name="Picture 2" descr="C:\Users\надежда\Desktop\воронята\CRW_8106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118</Words>
  <PresentationFormat>Экран (4:3)</PresentationFormat>
  <Paragraphs>15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14</cp:revision>
  <dcterms:created xsi:type="dcterms:W3CDTF">2012-03-05T06:21:20Z</dcterms:created>
  <dcterms:modified xsi:type="dcterms:W3CDTF">2012-11-22T09:48:53Z</dcterms:modified>
</cp:coreProperties>
</file>