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2AA021-C47B-41CA-8C8E-D316287EF79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B46A24-C4AF-41A5-99AC-97462D25B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jpeg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14950"/>
            <a:ext cx="8305800" cy="11430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Пос. Сосновый бор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305800" cy="192882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ученика 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класса «Б» Чижова Илии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«СНЕЖНЫЙ БАРС»</a:t>
            </a:r>
            <a:b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7. Нумизматика и филателизм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80px-Snow_leopard_marks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071546"/>
            <a:ext cx="1500198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120px-Snow_leopard_mark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428860" y="2928934"/>
            <a:ext cx="1781857" cy="1187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20px-SnowLeopard10000KZ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429000"/>
            <a:ext cx="1785950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120px-Stamp_of_Kazakhstan_23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1142984"/>
            <a:ext cx="1785950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120px-RR5111-0089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1000108"/>
            <a:ext cx="1571636" cy="1571636"/>
          </a:xfrm>
          <a:prstGeom prst="rect">
            <a:avLst/>
          </a:prstGeom>
        </p:spPr>
      </p:pic>
      <p:pic>
        <p:nvPicPr>
          <p:cNvPr id="10" name="Рисунок 9" descr="120px-RR5115-0024R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5140" y="1000108"/>
            <a:ext cx="1571636" cy="1571636"/>
          </a:xfrm>
          <a:prstGeom prst="rect">
            <a:avLst/>
          </a:prstGeom>
        </p:spPr>
      </p:pic>
      <p:pic>
        <p:nvPicPr>
          <p:cNvPr id="11" name="Рисунок 10" descr="120px-RR5117-0017R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578" y="2928934"/>
            <a:ext cx="1643074" cy="15716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5000636"/>
            <a:ext cx="43150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ирбиса можно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стретить на почтовых марках.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Филателизм – составление кол-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лекций почтовых марок.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5072074"/>
            <a:ext cx="3852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также на монетах.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Нумизматика – составление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оллекций монет.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8. В геральдике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2px-Coat_of_Arms_of_Shushensky_rayon_(Krasnoayarsk_krai)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857232"/>
            <a:ext cx="1643074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120px-Coat_of_arms_of_Almaty.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06319" y="3238500"/>
            <a:ext cx="1143000" cy="1143000"/>
          </a:xfrm>
        </p:spPr>
      </p:pic>
      <p:pic>
        <p:nvPicPr>
          <p:cNvPr id="7" name="Рисунок 6" descr="120px-Coat_of_Arms_of_Khakassia_(2006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786058"/>
            <a:ext cx="1714512" cy="1785950"/>
          </a:xfrm>
          <a:prstGeom prst="rect">
            <a:avLst/>
          </a:prstGeom>
        </p:spPr>
      </p:pic>
      <p:pic>
        <p:nvPicPr>
          <p:cNvPr id="8" name="Рисунок 7" descr="120px-Coat_of_arms_of_Samarkand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1000108"/>
            <a:ext cx="1643074" cy="1714512"/>
          </a:xfrm>
          <a:prstGeom prst="rect">
            <a:avLst/>
          </a:prstGeom>
        </p:spPr>
      </p:pic>
      <p:pic>
        <p:nvPicPr>
          <p:cNvPr id="9" name="Рисунок 8" descr="120px-Coat_of_Arms_of_Tatarstan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1000108"/>
            <a:ext cx="1714512" cy="1714512"/>
          </a:xfrm>
          <a:prstGeom prst="rect">
            <a:avLst/>
          </a:prstGeom>
        </p:spPr>
      </p:pic>
      <p:pic>
        <p:nvPicPr>
          <p:cNvPr id="10" name="Рисунок 9" descr="120px-Flag_of_Barsovo_(Khanty-Mansia).svg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786" y="3643314"/>
            <a:ext cx="1643074" cy="1071570"/>
          </a:xfrm>
          <a:prstGeom prst="rect">
            <a:avLst/>
          </a:prstGeom>
        </p:spPr>
      </p:pic>
      <p:pic>
        <p:nvPicPr>
          <p:cNvPr id="11" name="Рисунок 10" descr="120px-Flag_of_Ermakovsky_rayon_(Krasnoyarsk_krai)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786" y="5214950"/>
            <a:ext cx="1571636" cy="9763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71736" y="4572008"/>
            <a:ext cx="6439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Геральдика – наука, занимающаяся изучением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гербов. Ирбис стал символом города Алма-Ата,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республик Хакасии и Татарстана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3143248"/>
            <a:ext cx="1870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Герб Шушенского района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Красноярского края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714884"/>
            <a:ext cx="1633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Флаг поселка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Барсово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Сургутского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6215082"/>
            <a:ext cx="1938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Флаг Ермаковского района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Красноярского края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8" y="1071546"/>
            <a:ext cx="1326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Государственный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ерб Республики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Татарстан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628" y="2928934"/>
            <a:ext cx="1079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Герб Хакасии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9586" y="1071546"/>
            <a:ext cx="970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Герб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Самарканда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24" y="2928934"/>
            <a:ext cx="863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Герб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Алма-Аты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357298"/>
            <a:ext cx="692939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Общая характеристика ирбиса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Внешний облик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Местообитание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Питание и охота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Размножение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Охрана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Нумизматика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филателизм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геральдике</a:t>
            </a:r>
          </a:p>
          <a:p>
            <a:pPr marL="742950" indent="-742950">
              <a:buAutoNum type="arabicPeriod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000504"/>
            <a:ext cx="5486400" cy="35719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Общая характеристика ирбиса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рбис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3" b="63"/>
          <a:stretch>
            <a:fillRect/>
          </a:stretch>
        </p:blipFill>
        <p:spPr>
          <a:xfrm>
            <a:off x="2143108" y="612775"/>
            <a:ext cx="4786346" cy="31019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4429132"/>
            <a:ext cx="7786742" cy="16001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Ирбис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снежный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барс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или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снежный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леопард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крупное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хищное млекопитающее из семейства кошачьих.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Ирбис отличается тонким, длинным, гибким телом, относительно короткими лапами, небольшой головой и очень длинным хвостом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настоящее время внесен в Красную книгу России.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рбис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2357454" cy="342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Внешний облик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1500174"/>
            <a:ext cx="5396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Снежный барс – это относительно крупная кошка.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Шерсть высокая, очень густая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мягкая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она обеспечивает защиту от холодных, суровых условий среды обитания.  Голова относительно размеров тела небольшая, округлой формы. Уши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короткие.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Хвост очень длинный, превышает три четверти длины тела, покрыт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длинными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07207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олосами и потому кажется очень толстым. Служит балансиром при прыжках. Конечности относительно короткие. Лапы ирбиса широки и массивны.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череп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214422"/>
            <a:ext cx="2643206" cy="45005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1071546"/>
            <a:ext cx="5143536" cy="42402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относительно мощный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буграми и гребнями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развитыми скуловыми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дугами,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менее массивный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тяжёлый, чем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других представителей рода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Местообитание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50px-Altai_Kutscherla-Tal_und_Se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3238532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Ирбисы обитатели высоких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скалистых гор Средней и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Центральной Азии. Он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реимущественно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аселяет альпийские луга,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безлесные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скалы,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скалистые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каменистые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россыпи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обрывистые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ущелья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часто встречается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снежной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зоне.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4929198"/>
            <a:ext cx="2320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Склоны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Алтайскийх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—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типичное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местообитания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снежных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барсов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Питание и охота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рбис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4038600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286280" cy="335758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Хищник,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охотящийся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крупную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добычу,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соответствующую его размерам 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или более крупную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Снежный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барс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способен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справиться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добычей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втрое превосходящей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его по массе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572008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Основная добыча ирбиса практически повсеместно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круглый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копытные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бараны,сибирские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горные козлы,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олени, косули, кабаны и т.д.). А также мелкие животные (суслики, зайцы) и птицы (фазаны, …).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змнож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43424" y="1500174"/>
            <a:ext cx="3600475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285860"/>
            <a:ext cx="3900486" cy="484030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Максимальная известная продолжительность жизни в природе — 13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лет. Самки ирбиса рожают детенышей, как правило, раз в 2 года. Беременность длится 100 дней. Логово устраивает в наиболее трудно доступных местах.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Детыныши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рождаются в апреле-июне в количестве 2-3 (гораздо реже 4-5) малышей.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3257544" cy="8699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Размножение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21431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численность ирбисов катастрофически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мала. Снежный барс – является редким,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малочисл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ным,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находящимся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угрозой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исчезновения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видом.  Причина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охоты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ирбисов заключается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меха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производства ковров, женских шуб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 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Охрана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рби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214685"/>
            <a:ext cx="4786346" cy="31432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447</TotalTime>
  <Words>297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 Проект ученика  1 класса «Б» Чижова Илии на тему: «СНЕЖНЫЙ БАРС» </vt:lpstr>
      <vt:lpstr>Содержание:</vt:lpstr>
      <vt:lpstr>1. Общая характеристика ирбиса</vt:lpstr>
      <vt:lpstr>2. Внешний облик</vt:lpstr>
      <vt:lpstr>Слайд 5</vt:lpstr>
      <vt:lpstr>3. Местообитание</vt:lpstr>
      <vt:lpstr>4. Питание и охота</vt:lpstr>
      <vt:lpstr>5. Размножение</vt:lpstr>
      <vt:lpstr>6. Охрана</vt:lpstr>
      <vt:lpstr>7. Нумизматика и филателизм</vt:lpstr>
      <vt:lpstr>8. В геральдике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ученика  1 класса «Б» Чижова Илии на тему: «СНЕЖНЫЙ БАРС» </dc:title>
  <dc:creator>Admin</dc:creator>
  <cp:lastModifiedBy>Admin</cp:lastModifiedBy>
  <cp:revision>45</cp:revision>
  <dcterms:created xsi:type="dcterms:W3CDTF">2012-05-02T11:05:31Z</dcterms:created>
  <dcterms:modified xsi:type="dcterms:W3CDTF">2012-05-03T18:39:16Z</dcterms:modified>
</cp:coreProperties>
</file>