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68" d="100"/>
          <a:sy n="68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36713"/>
            <a:ext cx="84582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с ограниченными возможностями здоровья 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опытно-экспериментальную деятельность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13176"/>
            <a:ext cx="8458200" cy="13681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:воспитатель СП ГБОУ СОШ №10 «ОЦ ЛИК»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№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Соболева Л.И.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Соболевы\Рабочий стол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212976"/>
            <a:ext cx="285752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повысился уровень задаваемых детьми вопросов,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стали давать больше аргументированных ответов и ответов познавательного характера,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 повысился интерес к содержанию деятельности,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повысился уровень восприятия.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5"/>
            <a:ext cx="8712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Проведённые диагностики показали: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Результативность: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Перспективы работы: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восприятия.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Повышения качества мыслительной деятельности.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интереса к содержанию деятельности.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39952" y="1316037"/>
            <a:ext cx="4797314" cy="3941763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Дальнейшее развитие условий для опытно-экспериментальной деятельности (развивающая среда):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Пополнение уголка экспериментирования новыми материалами, приборами;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Пополнение картотеки опытов. </a:t>
            </a:r>
          </a:p>
          <a:p>
            <a:pPr lvl="0">
              <a:buNone/>
            </a:pPr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Методическая, исследовательская работа: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Изучение развития мыслительной деятельности детей с ограниченными возможностями здоровья в процессе опытно-экспериментальной деятельности; 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Включение в занятия кружка опытов и экспериментов с экологической направленностью.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хочу знать», «я хочу уметь», «мне интересно», - такая познавательная потребность, проявлением которой и являются познавательные интересы, во многом определяет развитие личности. Ценность опытно - экспериментальной деятельности в том, что она предоставляет возможность стимулировать эту потребность через близкие и естественные для ребёнка практические действия. Кружок «Хочу всё знать» расширяет и даёт ребёнку дополнительные возможности в познании окружающего мира.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2548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2102" y="1124744"/>
            <a:ext cx="69797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Соболевы\Рабочий стол\картинки\1285065044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9431"/>
            <a:ext cx="3456383" cy="24478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Из опыта работы кружка «Юный исследователь»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Совершенствование системы образования в соответствии с Законом РФ «Об образовании» требует своевременного обеспечения каждому ребенку адекватных условий для его развития. Особую социальную и педагогическую значимость имеет оказание активной дифференцированной помощи детям</a:t>
            </a:r>
            <a:r>
              <a:rPr lang="ru-RU" b="1" dirty="0" smtClean="0"/>
              <a:t> </a:t>
            </a:r>
            <a:r>
              <a:rPr lang="ru-RU" dirty="0" smtClean="0"/>
              <a:t>с ограниченными возможностями здоровья .В нашей стране господствует тенденция к социальной и психологической изоляции людей с ограниченными возможностями здоровья. Когда люди видят ребенка с  патологией, то часто думают, что таких детей учить бесполезно. И только, когда ты ближе сталкиваешься с такими детьми, то понимаешь, какое большое значение в их судьбе имеет своевременное оказание специальной педагогической помощи. Физический недостаток существенно влияет на социальную позицию ребенка, на его отношение к окружающему миру, следствием чего является пониженная мотивация к деятельности, страхи, связанные с передвижением и общением, стремление к ограничению социальных контактов. Немалое значение имеет и повышенная   </a:t>
            </a:r>
            <a:r>
              <a:rPr lang="ru-RU" dirty="0" err="1" smtClean="0"/>
              <a:t>гиперопека</a:t>
            </a:r>
            <a:r>
              <a:rPr lang="ru-RU" dirty="0" smtClean="0"/>
              <a:t> со стороны родителей. Практика показывает, что большинство родителей первоначально не готовы к адекватному взаимодействию и взаимопониманию в силу того, что их взгляды на собственного ребенка и его перспективы не совпадают с оценками врачей и педагогов.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548681"/>
            <a:ext cx="52200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работы кружка: способствовать формированию и развитию познавательных интересов детей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ограниченными возможностями здоровья через опытно-экспериментальную деятельность.</a:t>
            </a:r>
          </a:p>
          <a:p>
            <a:pPr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умение обследовать предметы и явления с разных сторон, выявлять зависимости.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Помогать накоплению у детей конкретных представлений о предметах и их свойствах.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мыслительные операции, умение выдвигать гипотезы, делать выводы.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Стимулировать активность детей для разрешения проблемной ситуации.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самостоятельности, развитию коммуникативных навыков.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72616" y="476673"/>
            <a:ext cx="6336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Концептуальность: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608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Принцип психологической  комфортности 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Принцип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Принцип дифференцированного подхода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Принцип деятельности       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Принцип творчества                  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Принцип интеграции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1"/>
            <a:ext cx="813690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проблемы по развитию у детей исследовательских способностей строилось на принципах: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 кружковой работы - творческие игровые задания, сказочные и жизненные ситуации, творческие игры и упражнения, с использованием методов активизации творчества, приоритета поисково-исследовательских методов над репродуктивными, отсутствие регламентации деятельности.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Детское экспериментирование теснейшим образом связано с продуктивными видами деятельности, где ребенок сам находит способы и средства для реализации своего замысла.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Инновационная направленность: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ротовка\опыты\PB220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215342" cy="15711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73448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Экспериментальная деятельность делится на разделы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3" descr="E:\Кротовка\опыты\PB22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285992"/>
            <a:ext cx="2357454" cy="1571636"/>
          </a:xfrm>
          <a:prstGeom prst="rect">
            <a:avLst/>
          </a:prstGeom>
          <a:noFill/>
        </p:spPr>
      </p:pic>
      <p:pic>
        <p:nvPicPr>
          <p:cNvPr id="7" name="Picture 8" descr="E:\Кротовка\опыты\PB220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643182"/>
            <a:ext cx="2143140" cy="1714512"/>
          </a:xfrm>
          <a:prstGeom prst="rect">
            <a:avLst/>
          </a:prstGeom>
          <a:noFill/>
        </p:spPr>
      </p:pic>
      <p:pic>
        <p:nvPicPr>
          <p:cNvPr id="8" name="Picture 2" descr="C:\Documents and Settings\1\Рабочий стол\P9240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68144" y="4005064"/>
            <a:ext cx="2704383" cy="16115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7887" y="1628800"/>
            <a:ext cx="49882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Опыты с водой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2967335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Песок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5" descr="E:\Кротовка\опыты\PB210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93096"/>
            <a:ext cx="2214578" cy="1500198"/>
          </a:xfrm>
          <a:prstGeom prst="rect">
            <a:avLst/>
          </a:prstGeom>
          <a:noFill/>
        </p:spPr>
      </p:pic>
      <p:pic>
        <p:nvPicPr>
          <p:cNvPr id="15" name="Picture 6" descr="E:\Кротовка\опыты\PB2101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072074"/>
            <a:ext cx="2000264" cy="1366828"/>
          </a:xfrm>
          <a:prstGeom prst="rect">
            <a:avLst/>
          </a:prstGeom>
          <a:noFill/>
        </p:spPr>
      </p:pic>
      <p:pic>
        <p:nvPicPr>
          <p:cNvPr id="16" name="Picture 2" descr="C:\Documents and Settings\Соболевы\Рабочий стол\опыты\PB250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5301208"/>
            <a:ext cx="2071702" cy="135732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-1" y="3717031"/>
            <a:ext cx="38519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Почва и семена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7810" y="3244334"/>
            <a:ext cx="868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Бумага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37810" y="3244334"/>
            <a:ext cx="868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Бумага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13202" y="4437112"/>
            <a:ext cx="15175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 инструкций,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хоровое проговаривание,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выполнение действий по указанию детей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дробление одной процедуры на несколько мелких действий, поручаемых разным детям,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«намеренная ошибка»,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проговаривание хода предстоящих действий,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каждому ребёнку возможности задать вопрос взрослому или другому ребёнку,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фиксирование детьми результатов наблюдений в блокнотах в виде схематичных рисунков для последующего повторения и закрепления,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моделирование проблемной ситуации от имени сказочного героя - куклы.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1"/>
            <a:ext cx="88204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используем специальные коррекционные и игровые  приёмы: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86800" cy="237626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успешной работы кружка «Хочу всё знать» созданы специальные условия:</a:t>
            </a:r>
            <a:br>
              <a:rPr lang="ru-RU" sz="27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Уголок экспериментирования.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Шкаф-лаборатория. (Измерительные приборы, природный   материал, разные виды бумаги, ткани, других материалов, сосуды и т.д.) В оборудовании лаборатории большое участие принимали родители.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Picture 3" descr="C:\Users\эльдорадо\Desktop\P411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96952"/>
            <a:ext cx="4343400" cy="24472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Picture 3" descr="C:\Users\эльдорадо\Desktop\15(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343400" cy="279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3403848"/>
          </a:xfrm>
        </p:spPr>
        <p:txBody>
          <a:bodyPr>
            <a:normAutofit fontScale="90000"/>
          </a:bodyPr>
          <a:lstStyle/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Картотека опытов и наблюдений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-Перспективное планирование опытно-экспериментальной деятельности для детей -с ограниченными возможностями здоровья.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-Записи музыкальных произведений (звуки природы, голоса птиц и зверей, звуки ---транспорта и других механизмов).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-Таблицы, картины, карточки-схемы.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-Художественные произведения (сказки, загадки, пословицы и поговорки).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-Материал для взаимодействия с родителями (анкеты, буклеты, оформление информационных уголков).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-Методическая литература по организации опытно-экспериментальной деятельности.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эльдорадо\Desktop\14(5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4191000" cy="2363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03400" y="404664"/>
            <a:ext cx="87372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Методическое обеспечение: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2" descr="C:\Users\эльдорадо\Desktop\P411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191000" cy="26493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683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Формирование познавательных интересов  у детей с ограниченными возможностями здоровья  через опытно-экспериментальную деятельность . </vt:lpstr>
      <vt:lpstr>Из опыта работы кружка «Юный исследователь»   </vt:lpstr>
      <vt:lpstr> </vt:lpstr>
      <vt:lpstr>Слайд 4</vt:lpstr>
      <vt:lpstr>Слайд 5</vt:lpstr>
      <vt:lpstr>Слайд 6</vt:lpstr>
      <vt:lpstr>Слайд 7</vt:lpstr>
      <vt:lpstr>Для успешной работы кружка «Хочу всё знать» созданы специальные условия:  Уголок экспериментирования. Шкаф-лаборатория. (Измерительные приборы, природный   материал, разные виды бумаги, ткани, других материалов, сосуды и т.д.) В оборудовании лаборатории большое участие принимали родители.   </vt:lpstr>
      <vt:lpstr> -Картотека опытов и наблюдений -Перспективное планирование опытно-экспериментальной деятельности для детей -с ограниченными возможностями здоровья. -Записи музыкальных произведений (звуки природы, голоса птиц и зверей, звуки ---транспорта и других механизмов). -Таблицы, картины, карточки-схемы. -Художественные произведения (сказки, загадки, пословицы и поговорки). -Материал для взаимодействия с родителями (анкеты, буклеты, оформление информационных уголков). -Методическая литература по организации опытно-экспериментальной деятельности.  </vt:lpstr>
      <vt:lpstr>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познавательных интересов  у детей с ограниченными возможностями здоровья  через опытно-экспериментальную деятельность . </dc:title>
  <dc:creator>эльдорадо</dc:creator>
  <cp:lastModifiedBy>эльдорадо</cp:lastModifiedBy>
  <cp:revision>13</cp:revision>
  <dcterms:created xsi:type="dcterms:W3CDTF">2013-11-15T12:19:29Z</dcterms:created>
  <dcterms:modified xsi:type="dcterms:W3CDTF">2014-04-04T17:41:36Z</dcterms:modified>
</cp:coreProperties>
</file>