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ПРЕЗЕНТАЦИИ НА УРОКИ\ШЕСТИНОГИЕ И ВОСЬМИНОГИЕ\0_6fb3f_4cbead1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43182"/>
            <a:ext cx="2423653" cy="3291888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ПРЕЗЕНТАЦИИ НА УРОКИ\ШЕСТИНОГИЕ И ВОСЬМИНОГИЕ\muravei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357430"/>
            <a:ext cx="1647322" cy="3857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Шестиногие и восьминогие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0"/>
            <a:ext cx="2032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Пчела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Admin\Рабочий стол\ПРЕЗЕНТАЦИИ НА УРОКИ\ШЕСТИНОГИЕ И ВОСЬМИНОГИЕ\70cfe3f75555327e3fee0d52ae03b1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7"/>
            <a:ext cx="7715304" cy="5565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ПРЕЗЕНТАЦИИ НА УРОКИ\ШЕСТИНОГИЕ И ВОСЬМИНОГИЕ\пчела гл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569700"/>
            <a:ext cx="8501122" cy="5669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ПРЕЗЕНТАЦИИ НА УРОКИ\ШЕСТИНОГИЕ И ВОСЬМИНОГИЕ\мурав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95302"/>
            <a:ext cx="8216931" cy="616269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488" y="0"/>
            <a:ext cx="2948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Муравьи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ПРЕЗЕНТАЦИИ НА УРОКИ\ШЕСТИНОГИЕ И ВОСЬМИНОГИЕ\жужелица.jpg"/>
          <p:cNvPicPr>
            <a:picLocks noChangeAspect="1" noChangeArrowheads="1"/>
          </p:cNvPicPr>
          <p:nvPr/>
        </p:nvPicPr>
        <p:blipFill>
          <a:blip r:embed="rId2" cstate="print"/>
          <a:srcRect b="3023"/>
          <a:stretch>
            <a:fillRect/>
          </a:stretch>
        </p:blipFill>
        <p:spPr bwMode="auto">
          <a:xfrm>
            <a:off x="1142976" y="928670"/>
            <a:ext cx="6643734" cy="59293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43174" y="0"/>
            <a:ext cx="343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Жужелица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0"/>
            <a:ext cx="4986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Паук-крестовик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ПРЕЗЕНТАЦИИ НА УРОКИ\ШЕСТИНОГИЕ И ВОСЬМИНОГИЕ\паук крестовик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143932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483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Божья коровка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ПРЕЗЕНТАЦИИ НА УРОКИ\ШЕСТИНОГИЕ И ВОСЬМИНОГИЕ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 l="4225" b="6104"/>
          <a:stretch>
            <a:fillRect/>
          </a:stretch>
        </p:blipFill>
        <p:spPr bwMode="auto">
          <a:xfrm>
            <a:off x="345706" y="1142983"/>
            <a:ext cx="8441136" cy="5517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7468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Дневной павлиний глаз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Рабочий стол\ПРЕЗЕНТАЦИИ НА УРОКИ\ШЕСТИНОГИЕ И ВОСЬМИНОГИЕ\дневной павлиний гл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39800"/>
            <a:ext cx="6350000" cy="591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0"/>
            <a:ext cx="2576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Махаон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ПРЕЗЕНТАЦИИ НА УРОКИ\ШЕСТИНОГИЕ И ВОСЬМИНОГИЕ\маха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3300"/>
            <a:ext cx="6350000" cy="585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0"/>
            <a:ext cx="3022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Кузнечик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C:\Documents and Settings\Admin\Рабочий стол\ПРЕЗЕНТАЦИИ НА УРОКИ\ШЕСТИНОГИЕ И ВОСЬМИНОГИЕ\18073_News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367" y="1013169"/>
            <a:ext cx="7332971" cy="5821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0"/>
            <a:ext cx="2374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Шмель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Admin\Рабочий стол\ПРЕЗЕНТАЦИИ НА УРОКИ\ШЕСТИНОГИЕ И ВОСЬМИНОГИЕ\шм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02" y="992187"/>
            <a:ext cx="8754016" cy="5832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0"/>
            <a:ext cx="293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Стрекоза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Admin\Рабочий стол\ПРЕЗЕНТАЦИИ НА УРОКИ\ШЕСТИНОГИЕ И ВОСЬМИНОГИЕ\cтреко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05" y="762000"/>
            <a:ext cx="7393833" cy="5915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3298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Голубянка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Admin\Рабочий стол\ПРЕЗЕНТАЦИИ НА УРОКИ\ШЕСТИНОГИЕ И ВОСЬМИНОГИЕ\голубянка.jpg"/>
          <p:cNvPicPr>
            <a:picLocks noChangeAspect="1" noChangeArrowheads="1"/>
          </p:cNvPicPr>
          <p:nvPr/>
        </p:nvPicPr>
        <p:blipFill>
          <a:blip r:embed="rId2" cstate="print"/>
          <a:srcRect b="5000"/>
          <a:stretch>
            <a:fillRect/>
          </a:stretch>
        </p:blipFill>
        <p:spPr bwMode="auto">
          <a:xfrm>
            <a:off x="500034" y="857232"/>
            <a:ext cx="8077900" cy="5755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</Words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Шестиногие и восьминогие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Шестиногие и восьминогие</dc:title>
  <cp:lastModifiedBy>Admin</cp:lastModifiedBy>
  <cp:revision>3</cp:revision>
  <dcterms:modified xsi:type="dcterms:W3CDTF">2012-12-05T14:56:56Z</dcterms:modified>
</cp:coreProperties>
</file>