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363753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грибы</a:t>
            </a:r>
            <a:endParaRPr lang="ru-RU" sz="10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1571612"/>
            <a:ext cx="6461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 – это не растения и не животные!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 – это грибы!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ПРЕЗЕНТАЦИИ НА УРОКИ\ГРИБЫ\cыроежка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32"/>
            <a:ext cx="9139828" cy="68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274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Лисички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C:\Documents and Settings\Admin\Рабочий стол\ПРЕЗЕНТАЦИИ НА УРОКИ\ГРИБЫ\ed1f6fd185877a5970ef370d3b4de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08585" cy="5481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07" y="0"/>
            <a:ext cx="5215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Желчный гриб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(ложный белый)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C:\Documents and Settings\Admin\Рабочий стол\ПРЕЗЕНТАЦИИ НА УРОКИ\ГРИБЫ\желчный гр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14"/>
            <a:ext cx="9144012" cy="457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14290"/>
            <a:ext cx="5090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Ложный опёнок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:\Documents and Settings\Admin\Рабочий стол\ПРЕЗЕНТАЦИИ НА УРОКИ\ГРИБЫ\ложный оп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4532"/>
            <a:ext cx="3714744" cy="5586082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ПРЕЗЕНТАЦИИ НА УРОКИ\ГРИБЫ\осенний ложный опенок.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3116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27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Бледная поганка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Documents and Settings\Admin\Рабочий стол\ПРЕЗЕНТАЦИИ НА УРОКИ\ГРИБЫ\бледная поганк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14422"/>
            <a:ext cx="4143404" cy="5381044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ПРЕЗЕНТАЦИИ НА УРОКИ\ГРИБЫ\0021-038-Blednaja-poga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857652" cy="464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142852"/>
            <a:ext cx="3034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Мухомор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C:\Documents and Settings\Admin\Рабочий стол\ПРЕЗЕНТАЦИИ НА УРОКИ\ГРИБЫ\мухомор.jpg"/>
          <p:cNvPicPr>
            <a:picLocks noChangeAspect="1" noChangeArrowheads="1"/>
          </p:cNvPicPr>
          <p:nvPr/>
        </p:nvPicPr>
        <p:blipFill>
          <a:blip r:embed="rId2" cstate="print"/>
          <a:srcRect b="5471"/>
          <a:stretch>
            <a:fillRect/>
          </a:stretch>
        </p:blipFill>
        <p:spPr bwMode="auto">
          <a:xfrm>
            <a:off x="785786" y="1104365"/>
            <a:ext cx="7643866" cy="5609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 НА УРОКИ\ГРИБЫ\0014-014-Stroenie-gri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 НА УРОКИ\ГРИБЫ\0014-018-5.Mikorizagribokoren-simbioz-gribov-i-kornej-derev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20869"/>
            <a:ext cx="6929486" cy="697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85728"/>
            <a:ext cx="2693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Грибы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00372"/>
            <a:ext cx="3555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съедобные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714620"/>
            <a:ext cx="4281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несъедобные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285984" y="1571612"/>
            <a:ext cx="1214446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429256" y="1357298"/>
            <a:ext cx="1071570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Admin\Рабочий стол\ПРЕЗЕНТАЦИИ НА УРОКИ\ГРИБЫ\ar125547380511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766041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3676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Белый гриб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ПРЕЗЕНТАЦИИ НА УРОКИ\ГРИБЫ\белый гр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96789"/>
            <a:ext cx="7286676" cy="546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238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Подосиновик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ПРЕЗЕНТАЦИИ НА УРОКИ\ГРИБЫ\podosinov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63" y="1428736"/>
            <a:ext cx="7876765" cy="464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157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Опёнок осенний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Documents and Settings\Admin\Рабочий стол\ПРЕЗЕНТАЦИИ НА УРОКИ\ГРИБЫ\опёнок осен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00095"/>
            <a:ext cx="7500990" cy="5649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0"/>
            <a:ext cx="2177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Груздь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Documents and Settings\Admin\Рабочий стол\ПРЕЗЕНТАЦИИ НА УРОКИ\ГРИБЫ\черный груз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3"/>
            <a:ext cx="4074709" cy="2786082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ПРЕЗЕНТАЦИИ НА УРОКИ\ГРИБЫ\белый груздь.jpg"/>
          <p:cNvPicPr>
            <a:picLocks noChangeAspect="1" noChangeArrowheads="1"/>
          </p:cNvPicPr>
          <p:nvPr/>
        </p:nvPicPr>
        <p:blipFill>
          <a:blip r:embed="rId3" cstate="print"/>
          <a:srcRect l="6094" t="14414" r="3006" b="12075"/>
          <a:stretch>
            <a:fillRect/>
          </a:stretch>
        </p:blipFill>
        <p:spPr bwMode="auto">
          <a:xfrm>
            <a:off x="3786181" y="3000372"/>
            <a:ext cx="505949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31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Сыроежка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Documents and Settings\Admin\Рабочий стол\ПРЕЗЕНТАЦИИ НА УРОКИ\ГРИБЫ\RussulaViresc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14371"/>
            <a:ext cx="7658171" cy="5743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37</Words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2012-12-05T14:29:04Z</dcterms:modified>
</cp:coreProperties>
</file>