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7" r:id="rId9"/>
    <p:sldId id="269" r:id="rId10"/>
    <p:sldId id="271" r:id="rId11"/>
    <p:sldId id="273" r:id="rId12"/>
    <p:sldId id="274" r:id="rId13"/>
    <p:sldId id="276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FC86A-D26C-4190-AAEA-E775D1774D43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7343-39AE-454D-8614-5C1CC434B3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24CB78-A049-4862-B706-031F8DDE63BA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3F4AED-7B39-4955-93D7-F38F54E43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CC7C-77C9-4C47-9AA9-AC191A1E6409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80FF-C4F8-4E0A-8180-4D61F8F8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79;&#1085;&#1072;&#1095;&#1077;&#1085;&#1080;&#1077;%20&#1074;&#1086;&#1076;&#1099;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73;&#1077;&#1088;&#1077;&#1075;&#1080;.wav" TargetMode="Externa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86;&#1093;&#1088;&#1072;&#1085;&#1072;.wa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мульт капл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276475"/>
            <a:ext cx="6707187" cy="14986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Значение воды на Земле.</a:t>
            </a:r>
          </a:p>
        </p:txBody>
      </p:sp>
      <p:pic>
        <p:nvPicPr>
          <p:cNvPr id="2052" name="Picture 6" descr="мульт земной шар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21240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значение вод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0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2722562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</a:rPr>
              <a:t>Не губите природу!</a:t>
            </a:r>
          </a:p>
        </p:txBody>
      </p:sp>
      <p:pic>
        <p:nvPicPr>
          <p:cNvPr id="22531" name="Picture 5" descr="охрана пр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159125"/>
            <a:ext cx="4932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прич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343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труб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429000"/>
            <a:ext cx="3332163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охран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береги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97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381" fill="hold"/>
                                        <p:tgtEl>
                                          <p:spTgt spid="389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381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00" fill="hold"/>
                                        <p:tgtEl>
                                          <p:spTgt spid="389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1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3"/>
                </p:tgtEl>
              </p:cMediaNode>
            </p:audio>
          </p:childTnLst>
        </p:cTn>
      </p:par>
    </p:tnLst>
    <p:bldLst>
      <p:bldP spid="38916" grpId="0"/>
      <p:bldP spid="389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да\7c6c36__c24dbab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2413"/>
            <a:ext cx="8496944" cy="627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вода\1911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76288"/>
            <a:ext cx="7620000" cy="530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1" name="Picture 13" descr="b157459812201847cd254683d36339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да\7c6c36__c24dbab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2413"/>
            <a:ext cx="8496944" cy="627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0" y="313851"/>
            <a:ext cx="8228766" cy="1063362"/>
          </a:xfrm>
        </p:spPr>
        <p:txBody>
          <a:bodyPr/>
          <a:lstStyle/>
          <a:p>
            <a:pPr lvl="0">
              <a:buNone/>
            </a:pPr>
            <a:r>
              <a:rPr lang="ru-RU" sz="3300" dirty="0"/>
              <a:t>БЕРЕГИТЕ ВОДУ!  ВОДА — ЭТО ЖИЗНЬ!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63096" y="1604844"/>
            <a:ext cx="6410849" cy="460028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ода\1388300042_paddleboat_vancouver_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0648"/>
            <a:ext cx="853440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да\7c6c36__c24dbab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272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содержится вода на Земле?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e79054b7b29a-flx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413"/>
            <a:ext cx="3059113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4" descr="7794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581525"/>
            <a:ext cx="2987675" cy="227647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5" descr="абра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196975"/>
            <a:ext cx="3132137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Mz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59113" y="3357563"/>
            <a:ext cx="2952750" cy="2376487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_1a38c_41d49a7e_XL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581525"/>
            <a:ext cx="30591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1702" y="802958"/>
            <a:ext cx="1643603" cy="3886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ОКЕАН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5940" y="729933"/>
            <a:ext cx="1440160" cy="3886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ОЗЕРО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830238" y="4046910"/>
            <a:ext cx="9361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МОРЕ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4160" y="2846139"/>
            <a:ext cx="8579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5503" y="4116313"/>
            <a:ext cx="8974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РУЧЕЙ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8229600" cy="400050"/>
          </a:xfrm>
        </p:spPr>
        <p:txBody>
          <a:bodyPr>
            <a:normAutofit fontScale="90000"/>
          </a:bodyPr>
          <a:lstStyle/>
          <a:p>
            <a:r>
              <a:rPr lang="ru-RU" sz="4000"/>
              <a:t>Как человек использует воду</a:t>
            </a:r>
          </a:p>
        </p:txBody>
      </p:sp>
      <p:pic>
        <p:nvPicPr>
          <p:cNvPr id="15381" name="Picture 21" descr="i (14)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5084763"/>
            <a:ext cx="2160587" cy="1584325"/>
          </a:xfrm>
          <a:noFill/>
          <a:ln/>
        </p:spPr>
      </p:pic>
      <p:pic>
        <p:nvPicPr>
          <p:cNvPr id="15378" name="Picture 18" descr="i (3)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636838"/>
            <a:ext cx="2087563" cy="2016125"/>
          </a:xfrm>
          <a:noFill/>
          <a:ln/>
        </p:spPr>
      </p:pic>
      <p:pic>
        <p:nvPicPr>
          <p:cNvPr id="15383" name="Picture 23" descr="i (23)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48038" y="5013325"/>
            <a:ext cx="2087562" cy="1655763"/>
          </a:xfrm>
          <a:noFill/>
          <a:ln/>
        </p:spPr>
      </p:pic>
      <p:pic>
        <p:nvPicPr>
          <p:cNvPr id="15385" name="Picture 25" descr="i (13)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76600" y="836613"/>
            <a:ext cx="2303463" cy="1512887"/>
          </a:xfrm>
          <a:noFill/>
          <a:ln/>
        </p:spPr>
      </p:pic>
      <p:pic>
        <p:nvPicPr>
          <p:cNvPr id="15387" name="Picture 27" descr="i (2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868863"/>
            <a:ext cx="2232025" cy="1728787"/>
          </a:xfrm>
          <a:prstGeom prst="rect">
            <a:avLst/>
          </a:prstGeom>
          <a:noFill/>
        </p:spPr>
      </p:pic>
      <p:pic>
        <p:nvPicPr>
          <p:cNvPr id="15388" name="Picture 28" descr="DSC005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2708275"/>
            <a:ext cx="2089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Рисунок 16" descr="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852738"/>
            <a:ext cx="215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0" descr="DSC005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836613"/>
            <a:ext cx="2089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1" descr="DSC005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836613"/>
            <a:ext cx="21605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364163" y="36449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4356100" y="22764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4284663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2627313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>
            <a:off x="2700338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2771775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32" name="Line 72"/>
          <p:cNvSpPr>
            <a:spLocks noChangeShapeType="1"/>
          </p:cNvSpPr>
          <p:nvPr/>
        </p:nvSpPr>
        <p:spPr bwMode="auto">
          <a:xfrm>
            <a:off x="2771775" y="3573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46" name="Line 86"/>
          <p:cNvSpPr>
            <a:spLocks noChangeShapeType="1"/>
          </p:cNvSpPr>
          <p:nvPr/>
        </p:nvSpPr>
        <p:spPr bwMode="auto">
          <a:xfrm>
            <a:off x="2843213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3" name="Line 103"/>
          <p:cNvSpPr>
            <a:spLocks noChangeShapeType="1"/>
          </p:cNvSpPr>
          <p:nvPr/>
        </p:nvSpPr>
        <p:spPr bwMode="auto">
          <a:xfrm flipH="1">
            <a:off x="2339975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4" name="Line 104"/>
          <p:cNvSpPr>
            <a:spLocks noChangeShapeType="1"/>
          </p:cNvSpPr>
          <p:nvPr/>
        </p:nvSpPr>
        <p:spPr bwMode="auto">
          <a:xfrm flipH="1" flipV="1">
            <a:off x="2411413" y="2205038"/>
            <a:ext cx="8651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5" name="Line 105"/>
          <p:cNvSpPr>
            <a:spLocks noChangeShapeType="1"/>
          </p:cNvSpPr>
          <p:nvPr/>
        </p:nvSpPr>
        <p:spPr bwMode="auto">
          <a:xfrm flipV="1">
            <a:off x="5364163" y="2420938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7" name="Line 107"/>
          <p:cNvSpPr>
            <a:spLocks noChangeShapeType="1"/>
          </p:cNvSpPr>
          <p:nvPr/>
        </p:nvSpPr>
        <p:spPr bwMode="auto">
          <a:xfrm flipH="1">
            <a:off x="2411413" y="4292600"/>
            <a:ext cx="7921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69" name="Line 109"/>
          <p:cNvSpPr>
            <a:spLocks noChangeShapeType="1"/>
          </p:cNvSpPr>
          <p:nvPr/>
        </p:nvSpPr>
        <p:spPr bwMode="auto">
          <a:xfrm>
            <a:off x="5364163" y="4076700"/>
            <a:ext cx="7207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вода\5a7a2604d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80" cy="6336704"/>
          </a:xfrm>
          <a:prstGeom prst="rect">
            <a:avLst/>
          </a:prstGeom>
          <a:noFill/>
        </p:spPr>
      </p:pic>
      <p:pic>
        <p:nvPicPr>
          <p:cNvPr id="1029" name="Picture 5" descr="E:\вода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410445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да\7c6c36__c24dbab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2413"/>
            <a:ext cx="8496944" cy="627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225" y="5715000"/>
            <a:ext cx="8486775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00B050"/>
                </a:solidFill>
                <a:latin typeface="Monotype Corsiva" pitchFamily="66" charset="0"/>
              </a:rPr>
              <a:t>Круговорот воды в природе</a:t>
            </a:r>
            <a:endParaRPr lang="ru-RU" sz="6000" smtClean="0">
              <a:solidFill>
                <a:srgbClr val="00B05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76250"/>
            <a:ext cx="4392612" cy="3746500"/>
          </a:xfrm>
          <a:prstGeom prst="rect">
            <a:avLst/>
          </a:prstGeom>
          <a:noFill/>
          <a:ln w="85725" cmpd="tri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2052" name="Picture 2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ода\7c6c36__c24dbab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2413"/>
            <a:ext cx="8496944" cy="6272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</Words>
  <Application>Microsoft Office PowerPoint</Application>
  <PresentationFormat>Экран (4:3)</PresentationFormat>
  <Paragraphs>12</Paragraphs>
  <Slides>15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Значение воды на Земле.</vt:lpstr>
      <vt:lpstr>Слайд 2</vt:lpstr>
      <vt:lpstr>Слайд 3</vt:lpstr>
      <vt:lpstr>Где содержится вода на Земле? </vt:lpstr>
      <vt:lpstr>Как человек использует воду</vt:lpstr>
      <vt:lpstr>Слайд 6</vt:lpstr>
      <vt:lpstr>Слайд 7</vt:lpstr>
      <vt:lpstr>Круговорот воды в природе</vt:lpstr>
      <vt:lpstr>Слайд 9</vt:lpstr>
      <vt:lpstr>Не губите природу!</vt:lpstr>
      <vt:lpstr>Слайд 11</vt:lpstr>
      <vt:lpstr>Слайд 12</vt:lpstr>
      <vt:lpstr>Слайд 13</vt:lpstr>
      <vt:lpstr>Слайд 14</vt:lpstr>
      <vt:lpstr>БЕРЕГИТЕ ВОДУ!  ВОДА — ЭТО ЖИЗНЬ!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2014-04-03T08:09:49Z</dcterms:created>
  <dcterms:modified xsi:type="dcterms:W3CDTF">2014-04-03T09:02:15Z</dcterms:modified>
</cp:coreProperties>
</file>