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7D6E-D904-4A5B-BE20-3EADA0962E9A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36A8-2133-45C4-8472-FE0891A3C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дошкольное образовательное учреждение «Детский сад № 4 п. Каширин»</a:t>
            </a:r>
            <a:br>
              <a:rPr lang="ru-RU" sz="2000" dirty="0" smtClean="0"/>
            </a:br>
            <a:r>
              <a:rPr lang="ru-RU" sz="2000" dirty="0" err="1" smtClean="0"/>
              <a:t>Александро</a:t>
            </a:r>
            <a:r>
              <a:rPr lang="ru-RU" sz="2000" dirty="0" smtClean="0"/>
              <a:t> - Невского района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88832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5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 </a:t>
            </a:r>
          </a:p>
          <a:p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6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anose="04040605051002020D02" pitchFamily="82" charset="0"/>
              </a:rPr>
              <a:t>Тема: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anose="04040605051002020D02" pitchFamily="82" charset="0"/>
              </a:rPr>
              <a:t>«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anose="04040605051002020D02" pitchFamily="82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anose="04040605051002020D02" pitchFamily="82" charset="0"/>
              </a:rPr>
              <a:t>частливый выходной день»</a:t>
            </a:r>
          </a:p>
          <a:p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anose="04040605051002020D02" pitchFamily="82" charset="0"/>
            </a:endParaRPr>
          </a:p>
          <a:p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anose="04040605051002020D02" pitchFamily="82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Воспитатель: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Турцева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 Лидия Викторовна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anose="04040605051002020D02" pitchFamily="82" charset="0"/>
              </a:rPr>
              <a:t>23 января 2014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anose="04040605051002020D02" pitchFamily="8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29358"/>
            <a:ext cx="2247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30425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Цель: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Повысить  уровень  педагогической культуры  родителей в вопросах  развития  и воспитания  детей  раннего  возраста.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829" y="2780928"/>
            <a:ext cx="7719523" cy="2857872"/>
          </a:xfrm>
        </p:spPr>
        <p:txBody>
          <a:bodyPr>
            <a:normAutofit fontScale="25000" lnSpcReduction="20000"/>
          </a:bodyPr>
          <a:lstStyle/>
          <a:p>
            <a:r>
              <a:rPr lang="ru-RU" sz="2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Задачи: </a:t>
            </a:r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Формировать  общее  понятие  о выходном  дне  в семье; </a:t>
            </a:r>
          </a:p>
          <a:p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расширять  знания о родственных связях; </a:t>
            </a:r>
          </a:p>
          <a:p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развивать  речь,  мышление; </a:t>
            </a:r>
          </a:p>
          <a:p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воспитывать  у детей добрые  чувства  к родителям</a:t>
            </a:r>
            <a:endParaRPr lang="ru-RU" sz="1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результаты: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Дети больше узнают о своей семье, о семейных традициях.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Проявление, уважение и забота ко всем членам семьи.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Понимание значимости семьи в жизни каждого человека.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темы: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7525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настоящее время в нашей стране в силу многих причин ослабевают родственные связи, уходят в прошлое традиционное семейное воспитание. Именно семья является хранителем традиций, обеспечивает преемственность поколений, сохраняет и развивает лучшие качества людей.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135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44624"/>
            <a:ext cx="7920880" cy="86342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  <a:cs typeface="Aharoni" panose="02010803020104030203" pitchFamily="2" charset="-79"/>
              </a:rPr>
              <a:t>Ход собрания: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  <a:cs typeface="Aharoni" panose="02010803020104030203" pitchFamily="2" charset="-79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95936" y="119675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2132856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Выступление воспитателя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299695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483768" y="2348880"/>
            <a:ext cx="64807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220072" y="234888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132856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Чтение стихотворения «Дружите с детьми»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132856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Сообщение о теме родительского собрания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3933056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Консультация для родителей « Выходной день в семье»</a:t>
            </a:r>
            <a:endParaRPr lang="ru-RU" sz="14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995936" y="472514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5661248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Тест для родителей    « Я и мой ребёнок»</a:t>
            </a:r>
            <a:endParaRPr lang="ru-RU" sz="1600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2483768" y="5877272"/>
            <a:ext cx="64807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 помощью теста помочь родителям в воспитании ребёнка дома</a:t>
            </a:r>
            <a:endParaRPr lang="ru-RU" sz="12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220072" y="587727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Задание для родителей: нарисовать рисунок о проведении выходного дня с ребёнком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98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1" y="3789040"/>
            <a:ext cx="2901053" cy="216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840649" cy="2161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14" y="2886284"/>
            <a:ext cx="2952328" cy="2161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Родители проходят тестирование: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«Я и мой ребёнок»</a:t>
            </a:r>
            <a:endParaRPr lang="ru-RU" sz="5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3200" i="1" dirty="0" smtClean="0">
                <a:latin typeface="Book Antiqua" panose="02040602050305030304" pitchFamily="18" charset="0"/>
              </a:rPr>
              <a:t>Ответы на тест родителей показали, что забота о ребёнке для них- это вопрос первостепенной важности.</a:t>
            </a:r>
            <a:br>
              <a:rPr lang="ru-RU" sz="3200" i="1" dirty="0" smtClean="0">
                <a:latin typeface="Book Antiqua" panose="02040602050305030304" pitchFamily="18" charset="0"/>
              </a:rPr>
            </a:br>
            <a:r>
              <a:rPr lang="ru-RU" sz="3200" i="1" dirty="0" smtClean="0">
                <a:latin typeface="Book Antiqua" panose="02040602050305030304" pitchFamily="18" charset="0"/>
              </a:rPr>
              <a:t>Они обладают способностями воспитателя, но на практике не всегда применяют их последовательно и целенаправленно.</a:t>
            </a:r>
            <a:br>
              <a:rPr lang="ru-RU" sz="3200" i="1" dirty="0" smtClean="0">
                <a:latin typeface="Book Antiqua" panose="02040602050305030304" pitchFamily="18" charset="0"/>
              </a:rPr>
            </a:br>
            <a:r>
              <a:rPr lang="ru-RU" sz="3200" i="1" dirty="0" smtClean="0">
                <a:latin typeface="Book Antiqua" panose="02040602050305030304" pitchFamily="18" charset="0"/>
              </a:rPr>
              <a:t>Порой они чересчур строги, а в других случаях  </a:t>
            </a:r>
            <a:r>
              <a:rPr lang="ru-RU" sz="3200" i="1" dirty="0" err="1" smtClean="0">
                <a:latin typeface="Book Antiqua" panose="02040602050305030304" pitchFamily="18" charset="0"/>
              </a:rPr>
              <a:t>излешне</a:t>
            </a:r>
            <a:r>
              <a:rPr lang="ru-RU" sz="3200" i="1" dirty="0" smtClean="0">
                <a:latin typeface="Book Antiqua" panose="02040602050305030304" pitchFamily="18" charset="0"/>
              </a:rPr>
              <a:t> мягки; кроме того родители склонны к компромиссам, которые ослабляют воспитательный эффект.</a:t>
            </a:r>
            <a:br>
              <a:rPr lang="ru-RU" sz="3200" i="1" dirty="0" smtClean="0">
                <a:latin typeface="Book Antiqua" panose="02040602050305030304" pitchFamily="18" charset="0"/>
              </a:rPr>
            </a:br>
            <a:r>
              <a:rPr lang="ru-RU" sz="3200" i="1" dirty="0" smtClean="0">
                <a:latin typeface="Book Antiqua" panose="02040602050305030304" pitchFamily="18" charset="0"/>
              </a:rPr>
              <a:t>Родителям стоит серьёзно задуматься над своим подходом к воспитанию ребёнка.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49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рисунков: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 Моя семья, и мой выходной день в семье»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216017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02" y="2996953"/>
            <a:ext cx="21602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91" y="3014748"/>
            <a:ext cx="2160840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616719"/>
            <a:ext cx="2160177" cy="148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81" y="4616719"/>
            <a:ext cx="2143894" cy="148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98923"/>
            <a:ext cx="2160840" cy="151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0748"/>
            <a:ext cx="1943616" cy="160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16719"/>
            <a:ext cx="1871608" cy="148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4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202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«Детский сад № 4 п. Каширин» Александро - Невского района</vt:lpstr>
      <vt:lpstr>Цель:  Повысить  уровень  педагогической культуры  родителей в вопросах  развития  и воспитания  детей  раннего  возраста.</vt:lpstr>
      <vt:lpstr>Ожидаемые результаты:  Дети больше узнают о своей семье, о семейных традициях. Проявление, уважение и забота ко всем членам семьи. Понимание значимости семьи в жизни каждого человека. </vt:lpstr>
      <vt:lpstr>Актуальность темы:</vt:lpstr>
      <vt:lpstr>Ход собрания:</vt:lpstr>
      <vt:lpstr>Родители проходят тестирование:  «Я и мой ребёнок»</vt:lpstr>
      <vt:lpstr> Ответы на тест родителей показали, что забота о ребёнке для них- это вопрос первостепенной важности. Они обладают способностями воспитателя, но на практике не всегда применяют их последовательно и целенаправленно. Порой они чересчур строги, а в других случаях  излешне мягки; кроме того родители склонны к компромиссам, которые ослабляют воспитательный эффект. Родителям стоит серьёзно задуматься над своим подходом к воспитанию ребёнка.    </vt:lpstr>
      <vt:lpstr>Конкурс рисунков: « Моя семья, и мой выходной день в семье»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22</cp:revision>
  <dcterms:created xsi:type="dcterms:W3CDTF">2014-01-29T14:04:59Z</dcterms:created>
  <dcterms:modified xsi:type="dcterms:W3CDTF">2014-01-30T16:47:43Z</dcterms:modified>
</cp:coreProperties>
</file>