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20" r:id="rId3"/>
    <p:sldId id="317" r:id="rId4"/>
    <p:sldId id="321" r:id="rId5"/>
    <p:sldId id="318" r:id="rId6"/>
    <p:sldId id="319" r:id="rId7"/>
    <p:sldId id="303" r:id="rId8"/>
    <p:sldId id="304" r:id="rId9"/>
    <p:sldId id="306" r:id="rId10"/>
    <p:sldId id="307" r:id="rId11"/>
    <p:sldId id="308" r:id="rId12"/>
    <p:sldId id="309" r:id="rId13"/>
    <p:sldId id="289" r:id="rId14"/>
    <p:sldId id="290" r:id="rId15"/>
    <p:sldId id="291" r:id="rId16"/>
    <p:sldId id="311" r:id="rId17"/>
    <p:sldId id="312" r:id="rId18"/>
    <p:sldId id="313" r:id="rId19"/>
    <p:sldId id="314" r:id="rId20"/>
    <p:sldId id="315" r:id="rId21"/>
    <p:sldId id="261" r:id="rId22"/>
    <p:sldId id="262" r:id="rId23"/>
    <p:sldId id="271" r:id="rId24"/>
    <p:sldId id="297" r:id="rId25"/>
    <p:sldId id="298" r:id="rId26"/>
    <p:sldId id="299" r:id="rId27"/>
    <p:sldId id="301" r:id="rId28"/>
    <p:sldId id="31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AFDC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1388" y="4500570"/>
            <a:ext cx="5187934" cy="3251137"/>
          </a:xfrm>
        </p:spPr>
        <p:txBody>
          <a:bodyPr>
            <a:noAutofit/>
          </a:bodyPr>
          <a:lstStyle/>
          <a:p>
            <a:r>
              <a:rPr lang="ru-RU" sz="7200" dirty="0" smtClean="0"/>
              <a:t>БАБОЧКИ</a:t>
            </a:r>
            <a:endParaRPr lang="ru-RU" sz="7200" dirty="0"/>
          </a:p>
        </p:txBody>
      </p:sp>
      <p:pic>
        <p:nvPicPr>
          <p:cNvPr id="33794" name="Picture 2" descr="C:\Users\uzer\Downloads\0_6acfe_9666a1e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3"/>
            <a:ext cx="8358246" cy="4643470"/>
          </a:xfrm>
          <a:prstGeom prst="rect">
            <a:avLst/>
          </a:prstGeom>
          <a:noFill/>
        </p:spPr>
      </p:pic>
      <p:pic>
        <p:nvPicPr>
          <p:cNvPr id="1026" name="Picture 2" descr="C:\Users\uzer\Downloads\7abbe0c8edb93543a2325dd00e9755a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92083">
            <a:off x="642910" y="3429000"/>
            <a:ext cx="1143008" cy="1152525"/>
          </a:xfrm>
          <a:prstGeom prst="rect">
            <a:avLst/>
          </a:prstGeom>
          <a:noFill/>
        </p:spPr>
      </p:pic>
      <p:pic>
        <p:nvPicPr>
          <p:cNvPr id="1027" name="Picture 3" descr="C:\Users\uzer\Downloads\7abbe0c8edb93543a2325dd00e9755a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2351">
            <a:off x="928662" y="1000108"/>
            <a:ext cx="1247775" cy="1152525"/>
          </a:xfrm>
          <a:prstGeom prst="rect">
            <a:avLst/>
          </a:prstGeom>
          <a:noFill/>
        </p:spPr>
      </p:pic>
      <p:pic>
        <p:nvPicPr>
          <p:cNvPr id="1028" name="Picture 4" descr="C:\Users\uzer\Downloads\60609090_t700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214950"/>
            <a:ext cx="952500" cy="962025"/>
          </a:xfrm>
          <a:prstGeom prst="rect">
            <a:avLst/>
          </a:prstGeom>
          <a:noFill/>
        </p:spPr>
      </p:pic>
      <p:pic>
        <p:nvPicPr>
          <p:cNvPr id="1029" name="Picture 5" descr="C:\Users\uzer\Downloads\bloggOrPage_087889368_21572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857364"/>
            <a:ext cx="66675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258732" cy="1143000"/>
          </a:xfrm>
        </p:spPr>
        <p:txBody>
          <a:bodyPr/>
          <a:lstStyle/>
          <a:p>
            <a:r>
              <a:rPr lang="ru-RU" dirty="0" smtClean="0"/>
              <a:t>Павлиний глаз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7153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r>
              <a:rPr lang="ru-RU" dirty="0" smtClean="0"/>
              <a:t>Павлиноглазка</a:t>
            </a:r>
            <a:endParaRPr lang="ru-RU" dirty="0"/>
          </a:p>
        </p:txBody>
      </p:sp>
      <p:pic>
        <p:nvPicPr>
          <p:cNvPr id="4098" name="Picture 2" descr="C:\Users\uzer\Downloads\3611611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501122" cy="485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74638"/>
            <a:ext cx="11287204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Голубянка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398"/>
            <a:ext cx="7929617" cy="521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0"/>
            <a:ext cx="9215502" cy="1417638"/>
          </a:xfrm>
        </p:spPr>
        <p:txBody>
          <a:bodyPr/>
          <a:lstStyle/>
          <a:p>
            <a:r>
              <a:rPr lang="ru-RU" dirty="0" smtClean="0"/>
              <a:t>Лимонница</a:t>
            </a:r>
            <a:endParaRPr lang="ru-RU" dirty="0"/>
          </a:p>
        </p:txBody>
      </p:sp>
      <p:pic>
        <p:nvPicPr>
          <p:cNvPr id="1026" name="Picture 2" descr="C:\Users\uzer\Downloads\75266740052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858180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1802" y="-428652"/>
            <a:ext cx="8786874" cy="1846290"/>
          </a:xfrm>
        </p:spPr>
        <p:txBody>
          <a:bodyPr/>
          <a:lstStyle/>
          <a:p>
            <a:r>
              <a:rPr lang="ru-RU" dirty="0" smtClean="0"/>
              <a:t>Монарх</a:t>
            </a:r>
            <a:endParaRPr lang="ru-RU" dirty="0"/>
          </a:p>
        </p:txBody>
      </p:sp>
      <p:pic>
        <p:nvPicPr>
          <p:cNvPr id="2050" name="Picture 2" descr="C:\Users\uzer\Downloads\monarch_butterf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929618" cy="535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8992" y="-642966"/>
            <a:ext cx="7286676" cy="2060604"/>
          </a:xfrm>
        </p:spPr>
        <p:txBody>
          <a:bodyPr/>
          <a:lstStyle/>
          <a:p>
            <a:r>
              <a:rPr lang="ru-RU" dirty="0" smtClean="0"/>
              <a:t>Махаон</a:t>
            </a:r>
            <a:endParaRPr lang="ru-RU" dirty="0"/>
          </a:p>
        </p:txBody>
      </p:sp>
      <p:pic>
        <p:nvPicPr>
          <p:cNvPr id="1026" name="Picture 2" descr="C:\Users\uzer\Downloads\x_6fdcaa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1143000"/>
          </a:xfrm>
        </p:spPr>
        <p:txBody>
          <a:bodyPr/>
          <a:lstStyle/>
          <a:p>
            <a:r>
              <a:rPr lang="ru-RU" dirty="0" smtClean="0"/>
              <a:t>Капустница</a:t>
            </a:r>
            <a:endParaRPr lang="ru-RU" dirty="0"/>
          </a:p>
        </p:txBody>
      </p:sp>
      <p:pic>
        <p:nvPicPr>
          <p:cNvPr id="5122" name="Picture 2" descr="C:\Users\uzer\Downloads\nnk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358246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r>
              <a:rPr lang="ru-RU" dirty="0" smtClean="0"/>
              <a:t>Репейница</a:t>
            </a:r>
            <a:endParaRPr lang="ru-RU" dirty="0"/>
          </a:p>
        </p:txBody>
      </p:sp>
      <p:pic>
        <p:nvPicPr>
          <p:cNvPr id="6146" name="Picture 2" descr="C:\Users\uzer\Downloads\1759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215370" cy="4714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143000"/>
          </a:xfrm>
        </p:spPr>
        <p:txBody>
          <a:bodyPr/>
          <a:lstStyle/>
          <a:p>
            <a:r>
              <a:rPr lang="ru-RU" dirty="0" err="1" smtClean="0"/>
              <a:t>Носатка</a:t>
            </a:r>
            <a:endParaRPr lang="ru-RU" dirty="0"/>
          </a:p>
        </p:txBody>
      </p:sp>
      <p:pic>
        <p:nvPicPr>
          <p:cNvPr id="7170" name="Picture 2" descr="C:\Users\uzer\Downloads\7-Pcch--julio-2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0200"/>
            <a:ext cx="8501122" cy="49006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txBody>
          <a:bodyPr/>
          <a:lstStyle/>
          <a:p>
            <a:r>
              <a:rPr lang="ru-RU" dirty="0" smtClean="0"/>
              <a:t>Медведка</a:t>
            </a:r>
            <a:endParaRPr lang="ru-RU" dirty="0"/>
          </a:p>
        </p:txBody>
      </p:sp>
      <p:pic>
        <p:nvPicPr>
          <p:cNvPr id="8194" name="Picture 2" descr="C:\Users\uzer\Downloads\525735562_96eaac1aa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0"/>
            <a:ext cx="8501122" cy="49006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А </a:t>
            </a:r>
            <a:r>
              <a:rPr lang="ru-RU" sz="4000" b="1" dirty="0" smtClean="0"/>
              <a:t>вы знаете цветы                                                                                                  небывалой красоты                                                                                                     могут лепестки сложить                                                                                                  и мгновенно в воздух взмыть.                                                                               Что за цветы летают                                                                                                          Как их называют? 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6324" y="214290"/>
            <a:ext cx="4257676" cy="1143000"/>
          </a:xfrm>
        </p:spPr>
        <p:txBody>
          <a:bodyPr/>
          <a:lstStyle/>
          <a:p>
            <a:r>
              <a:rPr lang="ru-RU" dirty="0" smtClean="0"/>
              <a:t>Парусник</a:t>
            </a:r>
            <a:endParaRPr lang="ru-RU" dirty="0"/>
          </a:p>
        </p:txBody>
      </p:sp>
      <p:pic>
        <p:nvPicPr>
          <p:cNvPr id="9218" name="Picture 2" descr="C:\Users\uzer\Downloads\P5012482-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8572559" cy="47688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zer\Downloads\48dd36dd5f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001056" cy="56975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zer\Downloads\396449_379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86742" cy="5934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zer\Downloads\wapos_ru_25658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572428" cy="58579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zer\Downloads\58472719_1272661260_1252611866_1252477922_xuthus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858180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zer\Downloads\1235906430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786742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zer\Downloads\1278845452_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858179" cy="6000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zer\Downloads\bpwh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929618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86790" cy="4883153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Утром бабочка проснулась,</a:t>
            </a:r>
          </a:p>
          <a:p>
            <a:pPr>
              <a:buNone/>
            </a:pPr>
            <a:r>
              <a:rPr lang="ru-RU" sz="4000" dirty="0" smtClean="0"/>
              <a:t>   потянулась, улыбнулась.</a:t>
            </a:r>
          </a:p>
          <a:p>
            <a:pPr>
              <a:buNone/>
            </a:pPr>
            <a:r>
              <a:rPr lang="ru-RU" sz="4000" dirty="0" smtClean="0"/>
              <a:t>    Раз – росой она умылась,</a:t>
            </a:r>
          </a:p>
          <a:p>
            <a:pPr>
              <a:buNone/>
            </a:pPr>
            <a:r>
              <a:rPr lang="ru-RU" sz="4000" dirty="0" smtClean="0"/>
              <a:t>    два – изящно покружилась,</a:t>
            </a:r>
          </a:p>
          <a:p>
            <a:pPr>
              <a:buNone/>
            </a:pPr>
            <a:r>
              <a:rPr lang="ru-RU" sz="4000" dirty="0" smtClean="0"/>
              <a:t>   Три нагнулась и присела,</a:t>
            </a:r>
          </a:p>
          <a:p>
            <a:pPr>
              <a:buNone/>
            </a:pPr>
            <a:r>
              <a:rPr lang="ru-RU" sz="4000" dirty="0" smtClean="0"/>
              <a:t>    на четыре улетела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C:\Users\uzer\Downloads\60609090_t700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748870">
            <a:off x="7572396" y="642918"/>
            <a:ext cx="952500" cy="962025"/>
          </a:xfrm>
          <a:prstGeom prst="rect">
            <a:avLst/>
          </a:prstGeom>
          <a:noFill/>
        </p:spPr>
      </p:pic>
      <p:pic>
        <p:nvPicPr>
          <p:cNvPr id="5" name="Picture 4" descr="C:\Users\uzer\Downloads\60609090_t700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2575">
            <a:off x="7349589" y="5411910"/>
            <a:ext cx="952500" cy="962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4400" b="1" dirty="0" smtClean="0"/>
              <a:t>Спал цветок и вдруг проснулся –</a:t>
            </a:r>
            <a:br>
              <a:rPr lang="ru-RU" sz="4400" b="1" dirty="0" smtClean="0"/>
            </a:br>
            <a:r>
              <a:rPr lang="ru-RU" sz="4400" b="1" dirty="0" smtClean="0"/>
              <a:t>Больше спать не захотел.</a:t>
            </a:r>
            <a:br>
              <a:rPr lang="ru-RU" sz="4400" b="1" dirty="0" smtClean="0"/>
            </a:br>
            <a:r>
              <a:rPr lang="ru-RU" sz="4400" b="1" dirty="0" smtClean="0"/>
              <a:t>Шевельнулся, встрепенулся,</a:t>
            </a:r>
            <a:br>
              <a:rPr lang="ru-RU" sz="4400" b="1" dirty="0" smtClean="0"/>
            </a:br>
            <a:r>
              <a:rPr lang="ru-RU" sz="4400" b="1" dirty="0" smtClean="0"/>
              <a:t>Взвился вверх и улетел.</a:t>
            </a:r>
          </a:p>
          <a:p>
            <a:endParaRPr lang="ru-RU" sz="4400" dirty="0"/>
          </a:p>
        </p:txBody>
      </p:sp>
      <p:pic>
        <p:nvPicPr>
          <p:cNvPr id="6" name="Picture 4" descr="C:\Users\uzer\Downloads\60609090_t700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214950"/>
            <a:ext cx="952500" cy="962025"/>
          </a:xfrm>
          <a:prstGeom prst="rect">
            <a:avLst/>
          </a:prstGeom>
          <a:noFill/>
        </p:spPr>
      </p:pic>
      <p:pic>
        <p:nvPicPr>
          <p:cNvPr id="7" name="Picture 3" descr="C:\Users\uzer\Downloads\7abbe0c8edb93543a2325dd00e9755a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2351">
            <a:off x="7070037" y="459404"/>
            <a:ext cx="1247775" cy="1152525"/>
          </a:xfrm>
          <a:prstGeom prst="rect">
            <a:avLst/>
          </a:prstGeom>
          <a:noFill/>
        </p:spPr>
      </p:pic>
      <p:pic>
        <p:nvPicPr>
          <p:cNvPr id="8" name="Picture 3" descr="C:\Users\uzer\Downloads\7abbe0c8edb93543a2325dd00e9755a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2351">
            <a:off x="212022" y="245113"/>
            <a:ext cx="1247775" cy="1152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4400" b="1" dirty="0" smtClean="0"/>
              <a:t>Шевелились </a:t>
            </a:r>
            <a:r>
              <a:rPr lang="ru-RU" sz="4400" b="1" dirty="0" smtClean="0"/>
              <a:t>у цветка</a:t>
            </a:r>
            <a:br>
              <a:rPr lang="ru-RU" sz="4400" b="1" dirty="0" smtClean="0"/>
            </a:br>
            <a:r>
              <a:rPr lang="ru-RU" sz="4400" b="1" dirty="0" smtClean="0"/>
              <a:t>Все четыре лепестка.</a:t>
            </a:r>
            <a:br>
              <a:rPr lang="ru-RU" sz="4400" b="1" dirty="0" smtClean="0"/>
            </a:br>
            <a:r>
              <a:rPr lang="ru-RU" sz="4400" b="1" dirty="0" smtClean="0"/>
              <a:t>Я сорвать его хотел -</a:t>
            </a:r>
            <a:br>
              <a:rPr lang="ru-RU" sz="4400" b="1" dirty="0" smtClean="0"/>
            </a:br>
            <a:r>
              <a:rPr lang="ru-RU" sz="4400" b="1" dirty="0" smtClean="0"/>
              <a:t>Он вспорхнул и улетел.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uzer\Downloads\10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3" cy="91440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zer\Downloads\aebc47f61041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zer\Downloads\1ebeb2fce6a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358245" cy="4525963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Тизания</a:t>
            </a:r>
            <a:r>
              <a:rPr lang="ru-RU" sz="3200" dirty="0" smtClean="0"/>
              <a:t> </a:t>
            </a:r>
            <a:r>
              <a:rPr lang="ru-RU" sz="3200" dirty="0" err="1" smtClean="0"/>
              <a:t>агриппина</a:t>
            </a:r>
            <a:r>
              <a:rPr lang="ru-RU" sz="3200" dirty="0" smtClean="0"/>
              <a:t>  -  самая большая бабочка относится к семейству ночных бабочек  и населяет  леса Южной Америки.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3600" dirty="0" err="1" smtClean="0"/>
              <a:t>Ацетозея</a:t>
            </a:r>
            <a:r>
              <a:rPr lang="ru-RU" sz="3600" dirty="0" smtClean="0"/>
              <a:t> . Размах ее крыльев, как и общая длина тела, составляет всего 2 мм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3074" name="Picture 2" descr="C:\Users\uzer\Downloads\prozrachnay-baboc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34330"/>
            <a:ext cx="8358246" cy="48665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214338"/>
            <a:ext cx="11972980" cy="1631976"/>
          </a:xfrm>
        </p:spPr>
        <p:txBody>
          <a:bodyPr/>
          <a:lstStyle/>
          <a:p>
            <a:r>
              <a:rPr lang="ru-RU" dirty="0" smtClean="0"/>
              <a:t>Адмирал</a:t>
            </a:r>
            <a:endParaRPr lang="ru-RU" dirty="0"/>
          </a:p>
        </p:txBody>
      </p:sp>
      <p:pic>
        <p:nvPicPr>
          <p:cNvPr id="8194" name="Picture 2" descr="C:\Users\uzer\AppData\Local\Temp\Temp1_babochki.zip\admir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7929618" cy="55721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84</Words>
  <Application>Microsoft Office PowerPoint</Application>
  <PresentationFormat>Экран (4:3)</PresentationFormat>
  <Paragraphs>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БАБОЧКИ</vt:lpstr>
      <vt:lpstr>Слайд 2</vt:lpstr>
      <vt:lpstr>Слайд 3</vt:lpstr>
      <vt:lpstr>Слайд 4</vt:lpstr>
      <vt:lpstr>Слайд 5</vt:lpstr>
      <vt:lpstr>Слайд 6</vt:lpstr>
      <vt:lpstr>Тизания агриппина  -  самая большая бабочка относится к семейству ночных бабочек  и населяет  леса Южной Америки.</vt:lpstr>
      <vt:lpstr> Ацетозея . Размах ее крыльев, как и общая длина тела, составляет всего 2 мм. </vt:lpstr>
      <vt:lpstr>Адмирал</vt:lpstr>
      <vt:lpstr>Павлиний глаз</vt:lpstr>
      <vt:lpstr>Павлиноглазка</vt:lpstr>
      <vt:lpstr>Голубянка</vt:lpstr>
      <vt:lpstr>Лимонница</vt:lpstr>
      <vt:lpstr>Монарх</vt:lpstr>
      <vt:lpstr>Махаон</vt:lpstr>
      <vt:lpstr>Капустница</vt:lpstr>
      <vt:lpstr>Репейница</vt:lpstr>
      <vt:lpstr>Носатка</vt:lpstr>
      <vt:lpstr>Медведка</vt:lpstr>
      <vt:lpstr>Парусник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32</cp:revision>
  <dcterms:created xsi:type="dcterms:W3CDTF">2012-05-23T15:42:55Z</dcterms:created>
  <dcterms:modified xsi:type="dcterms:W3CDTF">2013-05-14T20:16:09Z</dcterms:modified>
</cp:coreProperties>
</file>