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70" r:id="rId4"/>
    <p:sldId id="258" r:id="rId5"/>
    <p:sldId id="259" r:id="rId6"/>
    <p:sldId id="263" r:id="rId7"/>
    <p:sldId id="260" r:id="rId8"/>
    <p:sldId id="261" r:id="rId9"/>
    <p:sldId id="271" r:id="rId10"/>
    <p:sldId id="262" r:id="rId11"/>
    <p:sldId id="272" r:id="rId12"/>
    <p:sldId id="265" r:id="rId13"/>
    <p:sldId id="273" r:id="rId14"/>
    <p:sldId id="274" r:id="rId15"/>
    <p:sldId id="275" r:id="rId16"/>
    <p:sldId id="276" r:id="rId17"/>
    <p:sldId id="277" r:id="rId18"/>
    <p:sldId id="279" r:id="rId19"/>
    <p:sldId id="282" r:id="rId20"/>
    <p:sldId id="280" r:id="rId21"/>
    <p:sldId id="267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996600"/>
    <a:srgbClr val="CC6600"/>
    <a:srgbClr val="663300"/>
    <a:srgbClr val="666633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472" autoAdjust="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B85F5-E8A7-41BB-9AA6-59AAB401EF45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51542-1BF8-4BE9-ACC3-7A8A75336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51542-1BF8-4BE9-ACC3-7A8A753369C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51542-1BF8-4BE9-ACC3-7A8A753369C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109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109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109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109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109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109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109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109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109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109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advClick="0" advTm="10109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10109"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28600"/>
            <a:ext cx="7543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Жизнь и творчество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Александра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Мелентьевича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Волкова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28600" y="2362200"/>
            <a:ext cx="2057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62200" y="3886200"/>
            <a:ext cx="1467353" cy="1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Рисунок 5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0" y="3276600"/>
            <a:ext cx="144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Рисунок 6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05400" y="2895600"/>
            <a:ext cx="13961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Рисунок 7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62600" y="4038600"/>
            <a:ext cx="135228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Рисунок 8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6400800" y="2362200"/>
            <a:ext cx="144756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0" name="Прямоугольник 9"/>
          <p:cNvSpPr/>
          <p:nvPr/>
        </p:nvSpPr>
        <p:spPr>
          <a:xfrm>
            <a:off x="3810000" y="5534561"/>
            <a:ext cx="44342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Выполнила: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Латышова Надежда  Алексеевна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«СОШ № 34»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3906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1" y="533400"/>
            <a:ext cx="7315200" cy="267765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течение двадцати лет являлся преподавателем высшей математики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Московском институте цветных металлов и золота.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Там же он вел для студентов факультатив по литературе.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Продолжал обучение иностранным языкам.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981200" y="3581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663300">
                <a:alpha val="60000"/>
              </a:srgbClr>
            </a:glow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advClick="0" advTm="12843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228600"/>
            <a:ext cx="7391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Александр Мелентьевич Волков -  </a:t>
            </a:r>
          </a:p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выдающийся советский детский писатель.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Им написано 19 детских книг.</a:t>
            </a:r>
          </a:p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Общий тираж его произведени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й составляет более 50 миллионов экземпляров,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</a:t>
            </a:r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оторые были изданы на 32 языках народов мира.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7437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2400" y="152400"/>
            <a:ext cx="3733800" cy="4154984"/>
          </a:xfrm>
          <a:prstGeom prst="rect">
            <a:avLst/>
          </a:prstGeom>
          <a:scene3d>
            <a:camera prst="perspectiveBelow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А. М. Волков: «Сказочную повесть «Волшебник Изумрудного города» я написал по мотивам сказки американского писателя Лаймена Фрэнка Баума (1856—1919), которая называется «Мудрец из страны Оз».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6874" y="4357454"/>
            <a:ext cx="1597023" cy="211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lumMod val="75000"/>
                <a:alpha val="6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Below"/>
            <a:lightRig rig="threePt" dir="t"/>
          </a:scene3d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838200"/>
            <a:ext cx="3566334" cy="468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92D050">
                <a:alpha val="60000"/>
              </a:srgbClr>
            </a:glow>
          </a:effectLst>
          <a:scene3d>
            <a:camera prst="perspectiveBelow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advClick="0" advTm="15828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04800"/>
            <a:ext cx="315515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0099">
                <a:alpha val="60000"/>
              </a:srgbClr>
            </a:glow>
          </a:effectLst>
          <a:scene3d>
            <a:camera prst="perspectiveRight"/>
            <a:lightRig rig="threePt" dir="t"/>
          </a:scene3d>
          <a:sp3d>
            <a:bevelT w="114300" prst="artDeco"/>
          </a:sp3d>
        </p:spPr>
      </p:pic>
      <p:sp>
        <p:nvSpPr>
          <p:cNvPr id="3" name="Прямоугольник 2"/>
          <p:cNvSpPr/>
          <p:nvPr/>
        </p:nvSpPr>
        <p:spPr>
          <a:xfrm>
            <a:off x="3581400" y="762000"/>
            <a:ext cx="4572000" cy="526297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Сказочная повесть "Урфин Джюс и его деревянные солдаты" является продолжением сказки А.Волкова "Волшебник Изумрудного города".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ней рассказано, как злой столяр Урфин Джюс смастерил деревянных солдат и завоевал Волшебную страну. На выручку ее обитателям поспешили Элли и ее дядя, моряк Чарли Блек.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15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600200"/>
            <a:ext cx="331557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57200" y="228600"/>
            <a:ext cx="3810000" cy="6555641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Сказочная повесть "Семь подземных королей" продолжает рассказ о приключениях девочки Элли и ее друзей в Волшебной стране. На этот раз друзья попадают в царство подземных рудокопов и становятся участниками новых удивительных приключений.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8907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3276600"/>
            <a:ext cx="2684790" cy="344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0000">
                <a:alpha val="60000"/>
              </a:srgbClr>
            </a:glow>
          </a:effectLst>
          <a:scene3d>
            <a:camera prst="perspectiveRight"/>
            <a:lightRig rig="threePt" dir="t"/>
          </a:scene3d>
          <a:sp3d>
            <a:bevelT w="114300" prst="artDeco"/>
          </a:sp3d>
        </p:spPr>
      </p:pic>
      <p:sp>
        <p:nvSpPr>
          <p:cNvPr id="3" name="Прямоугольник 2"/>
          <p:cNvSpPr/>
          <p:nvPr/>
        </p:nvSpPr>
        <p:spPr>
          <a:xfrm>
            <a:off x="914400" y="152400"/>
            <a:ext cx="6553200" cy="310854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Волшебная страна полна приключений! Изумрудный город манит и привлекает не только добрых и трудолюбивых подземных жителей, но и коварного Урфина Джюса, который мечтает стать его властелином.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2312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304800"/>
            <a:ext cx="3090625" cy="403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0099">
                <a:alpha val="60000"/>
              </a:srgbClr>
            </a:glow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</p:pic>
      <p:sp>
        <p:nvSpPr>
          <p:cNvPr id="3" name="Прямоугольник 2"/>
          <p:cNvSpPr/>
          <p:nvPr/>
        </p:nvSpPr>
        <p:spPr>
          <a:xfrm>
            <a:off x="3886200" y="381000"/>
            <a:ext cx="3962400" cy="52629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Сказочная повесть "Желтый туман" продолжает рассказ об удивительных событиях, происходящих в Волшебной стране, где живут Страшила, Железный Дровосек, Смелый Лев и куда снова попадают их маленькие друзья.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6781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54804" y="762000"/>
            <a:ext cx="3107300" cy="399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666633">
                <a:alpha val="60000"/>
              </a:srgbClr>
            </a:glow>
          </a:effectLst>
          <a:scene3d>
            <a:camera prst="isometricOffAxis2Left"/>
            <a:lightRig rig="threePt" dir="t"/>
          </a:scene3d>
        </p:spPr>
      </p:pic>
      <p:sp>
        <p:nvSpPr>
          <p:cNvPr id="3" name="Прямоугольник 2"/>
          <p:cNvSpPr/>
          <p:nvPr/>
        </p:nvSpPr>
        <p:spPr>
          <a:xfrm>
            <a:off x="304800" y="533400"/>
            <a:ext cx="3657600" cy="563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Сказочная повесть "Тайна заброшенного замка" является продолжением книг "Волшебник Изумрудного города", "Урфин Джюс и его деревянные солдаты", "Семь подземных королей", "Огненный бог Марранов", "Желтый туман" и завершает серию книг A.M.Волкова о Волшебной стране.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267200" y="4949205"/>
            <a:ext cx="3505200" cy="1477328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«Тайна заброшенного замка» была написана незадолго до смерти в 1975 году. Книга была опубликована в 1982 году, посмертно.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9094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5029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Волкова есть и другие произведения: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сборник "След за кормой" (1960), посвященный истории мореплавания, о первобытных временах, о гибели Атлантиды и об открытии Америки викингами; повесть "Приключения двух друзей в стране прошлого" (1963) . Волков также известен как переводчик.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533400"/>
            <a:ext cx="218598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996600">
                <a:alpha val="40000"/>
              </a:srgb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10200" y="3429000"/>
            <a:ext cx="2209800" cy="299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 advClick="0" advTm="16375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81001"/>
            <a:ext cx="7239000" cy="2308324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1973 году объединение «Экран» сняло кукольный фильм из десяти серий по сказкам А. М. Волкова «Волшебник Изумрудного города», «Урфин Джюс и его деревянные солдаты» и «Семь подземных королей», который несколько раз демонстрировался по Всесоюзному телевидению. Еще раньше Московская студия диафильмов создала диафильмы по мотивам сказочных повестей «Волшебник Изумрудного города» и «Урфин Джюс и его деревянные солдаты».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00200" y="295275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6844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304800"/>
            <a:ext cx="73914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rgbClr val="CC6600"/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В маленьком городке Усть – Каменогорске,</a:t>
            </a:r>
          </a:p>
          <a:p>
            <a:pPr algn="ctr"/>
            <a:r>
              <a:rPr lang="ru-RU" sz="2800" b="1" cap="none" spc="0" dirty="0" smtClean="0">
                <a:ln w="19050">
                  <a:solidFill>
                    <a:srgbClr val="CC6600"/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 в стариной крепости, где отбывал солдатскую службу крестьянин </a:t>
            </a:r>
          </a:p>
          <a:p>
            <a:pPr algn="ctr"/>
            <a:r>
              <a:rPr lang="ru-RU" sz="2800" b="1" dirty="0" smtClean="0">
                <a:ln w="19050">
                  <a:solidFill>
                    <a:srgbClr val="CC6600"/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Мелентий Волков, 14 июля 1891 года  родился его первенец Александр.</a:t>
            </a:r>
            <a:endParaRPr lang="ru-RU" sz="2800" b="1" cap="none" spc="0" dirty="0">
              <a:ln w="19050">
                <a:solidFill>
                  <a:srgbClr val="CC6600"/>
                </a:solidFill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060481" y="2971800"/>
            <a:ext cx="2806919" cy="365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Moderately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advClick="0" advTm="15062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9000" y="381000"/>
            <a:ext cx="4419600" cy="2246769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Умер Александр Мелентьевич Волков 3 июля 1975 года. Похоронен на Кунцевском кладбище.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5000" y="3581400"/>
            <a:ext cx="5486400" cy="2308324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«…всем, чего я достиг в жизни и, быть может, даже и своим долголетием я обязан тому, что в глубине Сибири, на берегу быстрой Томи, стоит город Томск».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609600"/>
            <a:ext cx="171557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7016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57200"/>
            <a:ext cx="64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Усть-Каменогорске память об Александре Мелентьевиче Волкове собирает и хранит Музей искусств. Здесь подготовлена постоянная выставка книг и писем сказочника.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6633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25908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Музей располагается в старом корпусе университета, где некогда учился Александр Мелентьевич.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752600" y="3886200"/>
            <a:ext cx="4230029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663300">
                <a:alpha val="60000"/>
              </a:srgbClr>
            </a:glow>
          </a:effectLst>
          <a:scene3d>
            <a:camera prst="perspectiveAbove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advClick="0" advTm="15281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295400"/>
            <a:ext cx="6172200" cy="5262979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За самоотверженный труд в военное и мирное время на благо советской детской литературы А.М. Волков был награжден правительственными наградами: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орденом Трудового Красного Знамени (1953),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медалями «За доблестный труд» в Великой отечественной войне 1941-1945 гг.»,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«За доблестный труд в ознаменование 100-летия со дня рождения В.И. Ленина»,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а также профессиональными наградами.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7801" y="304800"/>
            <a:ext cx="3976356" cy="92333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НАГРАДЫ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2328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609600"/>
            <a:ext cx="5486400" cy="2554545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Поэтому детство будущего писателя прошло в казарме среди солдат.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209800" y="320040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lumMod val="85000"/>
                <a:alpha val="40000"/>
              </a:schemeClr>
            </a:glow>
          </a:effectLst>
          <a:scene3d>
            <a:camera prst="obliqueTopLef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advClick="0" advTm="6078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5400" y="0"/>
            <a:ext cx="5638800" cy="65248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раннего детства он увлекался литературой. Мальчику не было и четырех лет,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когда отец научил его читать.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Александр, научившись читать, вскоре прочел те несколько книг,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которые были в доме у отца, отставного военного. Из русских писателей любил А. С. Пушкина, М. Ю. Лермонтова, Н. А. Некрасова.</a:t>
            </a:r>
          </a:p>
          <a:p>
            <a:pPr algn="ctr"/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8609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381000"/>
            <a:ext cx="7543800" cy="3970318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школе Александр Волков учился только на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отлично.Пройдя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подготовительный курс, получив аттестат с отличием, Александр Волков поступил в Томский учительский институт. Окончил он его в 1910 году и получил право преподавать в городских и высших начальных училищах, в младших классах гимназий и реальных училищ.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4800" y="3962400"/>
            <a:ext cx="3543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advClick="0" advTm="2075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1" y="228601"/>
            <a:ext cx="5913872" cy="2677656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то время он самостоятельно осваивал 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немецкий и французский языки.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Его первые стихи «Ничто не радует меня», «Мечты» были напечатаны  в 1917 году 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газете «Сибирский свет».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3600" y="2667000"/>
            <a:ext cx="4724400" cy="397031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Ничто не радует меня,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веселит мой взор печальный;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склоне жизни прожитой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утомлен дорогой дальней.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Печально я гляжу вперед: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встречу ласкового взора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на закате дней моих;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 слова дружбы, ни укора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скажет мне мой друг былой;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 скрыт холодной и немой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Стеной угрюмой и высокой.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я один с кручиной злой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Живу печальный и больной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мой конец уж недалеко.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875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33401"/>
            <a:ext cx="7772400" cy="437042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конце первой мировой войны, уже призванный на воинскую службу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Он экстерном сдал выпускные экзамены в Семипалатинскую гимназию.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Позже за его плечами остался  Ярославский педагогический институт.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57200" y="4191000"/>
            <a:ext cx="3657600" cy="238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663300">
                <a:alpha val="60000"/>
              </a:srgbClr>
            </a:glow>
          </a:effectLst>
          <a:scene3d>
            <a:camera prst="isometricOffAxis1Right"/>
            <a:lightRig rig="threePt" dir="t"/>
          </a:scene3d>
          <a:sp3d>
            <a:bevelT w="101600" prst="riblet"/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267200" y="4114800"/>
            <a:ext cx="3535153" cy="257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663300">
                <a:alpha val="60000"/>
              </a:srgbClr>
            </a:glow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advClick="0" advTm="11968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209800" y="3733800"/>
            <a:ext cx="423847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663300">
                <a:alpha val="60000"/>
              </a:srgbClr>
            </a:glow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</p:pic>
      <p:sp>
        <p:nvSpPr>
          <p:cNvPr id="3" name="Прямоугольник 2"/>
          <p:cNvSpPr/>
          <p:nvPr/>
        </p:nvSpPr>
        <p:spPr>
          <a:xfrm>
            <a:off x="838201" y="533400"/>
            <a:ext cx="6248399" cy="310854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Будучи сорокалетним отцом двоих детей, Волков поступает 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Московский государственный университет 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математический факультет,</a:t>
            </a:r>
          </a:p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пятилетний курс которого  одолевает всего за семь месяцев!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Click="0" advTm="11906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286000" y="0"/>
            <a:ext cx="3467100" cy="483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663300">
                <a:alpha val="60000"/>
              </a:srgbClr>
            </a:glow>
          </a:effectLst>
          <a:scene3d>
            <a:camera prst="perspectiveRelaxedModerately"/>
            <a:lightRig rig="threePt" dir="t"/>
          </a:scene3d>
          <a:sp3d>
            <a:bevelT w="114300" prst="artDeco"/>
          </a:sp3d>
        </p:spPr>
      </p:pic>
      <p:sp>
        <p:nvSpPr>
          <p:cNvPr id="3" name="Прямоугольник 2"/>
          <p:cNvSpPr/>
          <p:nvPr/>
        </p:nvSpPr>
        <p:spPr>
          <a:xfrm>
            <a:off x="1905000" y="4876800"/>
            <a:ext cx="5029200" cy="1815882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А.М.Волков с женой Калерией Александровной и сыновьями Вивианом и Рамуальдом.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8344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770</TotalTime>
  <Words>939</Words>
  <Application>Microsoft Office PowerPoint</Application>
  <PresentationFormat>Экран (4:3)</PresentationFormat>
  <Paragraphs>76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Дима</cp:lastModifiedBy>
  <cp:revision>107</cp:revision>
  <dcterms:created xsi:type="dcterms:W3CDTF">2011-03-17T03:16:55Z</dcterms:created>
  <dcterms:modified xsi:type="dcterms:W3CDTF">2012-02-08T13:05:19Z</dcterms:modified>
</cp:coreProperties>
</file>