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7" r:id="rId9"/>
    <p:sldId id="262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5C8A0A-1927-4698-892A-D557584FF707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A446EC-968F-49CD-92F0-F24833C36EE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1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45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g"/><Relationship Id="rId5" Type="http://schemas.openxmlformats.org/officeDocument/2006/relationships/image" Target="../media/image43.jpg"/><Relationship Id="rId4" Type="http://schemas.openxmlformats.org/officeDocument/2006/relationships/image" Target="../media/image42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g"/><Relationship Id="rId3" Type="http://schemas.openxmlformats.org/officeDocument/2006/relationships/audio" Target="../media/audio1.wav"/><Relationship Id="rId7" Type="http://schemas.openxmlformats.org/officeDocument/2006/relationships/image" Target="../media/image48.jp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g"/><Relationship Id="rId5" Type="http://schemas.openxmlformats.org/officeDocument/2006/relationships/image" Target="../media/image46.jp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1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5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9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7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g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344816" cy="108011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«Четвёртый лишний»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480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2004814" cy="200481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561" y="1340768"/>
            <a:ext cx="1368152" cy="19179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19" y="3750249"/>
            <a:ext cx="2082299" cy="29191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41796"/>
            <a:ext cx="2035123" cy="29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3528392" cy="26462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84784"/>
            <a:ext cx="2448272" cy="24482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29646"/>
            <a:ext cx="3096344" cy="22879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001836"/>
            <a:ext cx="3177141" cy="238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4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2292255" cy="1800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3470277"/>
            <a:ext cx="3482663" cy="26119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92" y="1224473"/>
            <a:ext cx="3077319" cy="24684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46264"/>
            <a:ext cx="2952328" cy="196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5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50910"/>
            <a:ext cx="2574526" cy="22322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40767"/>
            <a:ext cx="2027287" cy="28419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59" y="4065446"/>
            <a:ext cx="3365811" cy="22438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126" y="4473008"/>
            <a:ext cx="2778952" cy="183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0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053" y="1463757"/>
            <a:ext cx="504056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56992"/>
            <a:ext cx="2603698" cy="260369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80728"/>
            <a:ext cx="2292846" cy="22928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0" y="606911"/>
            <a:ext cx="2606065" cy="26060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3789040"/>
            <a:ext cx="3423983" cy="229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1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536293"/>
            <a:ext cx="1728192" cy="19060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62324"/>
            <a:ext cx="2343150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05064"/>
            <a:ext cx="1927101" cy="19271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861048"/>
            <a:ext cx="2288359" cy="18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4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2935242" cy="207682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633614"/>
            <a:ext cx="1770241" cy="27374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622" y="4005064"/>
            <a:ext cx="2809272" cy="20162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2" y="1052736"/>
            <a:ext cx="3552395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37284"/>
            <a:ext cx="2520279" cy="22637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725" y="1628800"/>
            <a:ext cx="3229680" cy="20527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2" y="3818750"/>
            <a:ext cx="2411733" cy="24117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554" y="4189107"/>
            <a:ext cx="1997233" cy="193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69318"/>
            <a:ext cx="2304256" cy="23042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365104"/>
            <a:ext cx="3172192" cy="2016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18" y="1205491"/>
            <a:ext cx="2088232" cy="28219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24" y="4149080"/>
            <a:ext cx="3028063" cy="193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9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818527"/>
            <a:ext cx="2593837" cy="26649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13990"/>
            <a:ext cx="2592288" cy="18694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74" y="3624189"/>
            <a:ext cx="3052306" cy="23970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97" y="3861301"/>
            <a:ext cx="2943539" cy="220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3" y="953178"/>
            <a:ext cx="2544951" cy="282772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861048"/>
            <a:ext cx="2642600" cy="2642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754998"/>
            <a:ext cx="3096344" cy="30963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03349"/>
            <a:ext cx="2088232" cy="270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48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73053"/>
            <a:ext cx="3132348" cy="20882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3955213"/>
            <a:ext cx="3060339" cy="235410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1" y="1268760"/>
            <a:ext cx="3342300" cy="2228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583" y="3962651"/>
            <a:ext cx="3314187" cy="248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5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5</Words>
  <Application>Microsoft Office PowerPoint</Application>
  <PresentationFormat>Экран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Игра «Четвёртый лишний»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«Четвёртый лишний»</dc:title>
  <dc:creator>Ноут</dc:creator>
  <cp:lastModifiedBy>Ноут</cp:lastModifiedBy>
  <cp:revision>13</cp:revision>
  <dcterms:created xsi:type="dcterms:W3CDTF">2014-04-04T05:17:27Z</dcterms:created>
  <dcterms:modified xsi:type="dcterms:W3CDTF">2014-04-04T08:07:17Z</dcterms:modified>
</cp:coreProperties>
</file>