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0" r:id="rId2"/>
    <p:sldId id="265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68" r:id="rId11"/>
    <p:sldId id="259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5BBE3-8966-43B2-B526-14CB0060B807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C4265-E21D-4B40-8242-1BE4BC6F3B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edg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5BBE3-8966-43B2-B526-14CB0060B807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C4265-E21D-4B40-8242-1BE4BC6F3B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5BBE3-8966-43B2-B526-14CB0060B807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C4265-E21D-4B40-8242-1BE4BC6F3B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5BBE3-8966-43B2-B526-14CB0060B807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C4265-E21D-4B40-8242-1BE4BC6F3B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5BBE3-8966-43B2-B526-14CB0060B807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C4265-E21D-4B40-8242-1BE4BC6F3B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edg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5BBE3-8966-43B2-B526-14CB0060B807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C4265-E21D-4B40-8242-1BE4BC6F3B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5BBE3-8966-43B2-B526-14CB0060B807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C4265-E21D-4B40-8242-1BE4BC6F3B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5BBE3-8966-43B2-B526-14CB0060B807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C4265-E21D-4B40-8242-1BE4BC6F3B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5BBE3-8966-43B2-B526-14CB0060B807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C4265-E21D-4B40-8242-1BE4BC6F3B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5BBE3-8966-43B2-B526-14CB0060B807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C4265-E21D-4B40-8242-1BE4BC6F3B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5BBE3-8966-43B2-B526-14CB0060B807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84C4265-E21D-4B40-8242-1BE4BC6F3BD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9A5BBE3-8966-43B2-B526-14CB0060B807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84C4265-E21D-4B40-8242-1BE4BC6F3BDC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slow">
    <p:wedg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hyperlink" Target="http://images.yandex.ru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20870845">
            <a:off x="1448872" y="1116933"/>
            <a:ext cx="7549492" cy="2394857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Интегрированная непосредственно образовательная деятельность 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 правилам дорожного движения в средней группе «Волшебные огоньки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sz="24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643174" y="5357826"/>
            <a:ext cx="6043626" cy="1143008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dirty="0" smtClean="0"/>
              <a:t>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Воспитатель МБДОУ «Детский сад</a:t>
            </a:r>
          </a:p>
          <a:p>
            <a:pPr algn="ctr">
              <a:buNone/>
            </a:pP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общеразвивающего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вида №1 «Ромашка»</a:t>
            </a:r>
          </a:p>
          <a:p>
            <a:pPr algn="ctr">
              <a:buNone/>
            </a:pP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Мензелинского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муниципального района РТ</a:t>
            </a:r>
          </a:p>
          <a:p>
            <a:pPr algn="ctr">
              <a:buNone/>
            </a:pP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Завьялова Эльвира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Ильдаровна</a:t>
            </a:r>
            <a:endParaRPr lang="ru-RU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C:\Users\Иришка\Desktop\razreznie professii\милиционер.jpg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701" r="52058" b="6838"/>
          <a:stretch>
            <a:fillRect/>
          </a:stretch>
        </p:blipFill>
        <p:spPr bwMode="auto">
          <a:xfrm>
            <a:off x="0" y="2708920"/>
            <a:ext cx="2736304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Эльвира\Pictures\светофор 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37168" t="13750" r="36283"/>
          <a:stretch>
            <a:fillRect/>
          </a:stretch>
        </p:blipFill>
        <p:spPr bwMode="auto">
          <a:xfrm>
            <a:off x="3500430" y="765866"/>
            <a:ext cx="2500330" cy="6092134"/>
          </a:xfrm>
          <a:prstGeom prst="flowChartProcess">
            <a:avLst/>
          </a:prstGeom>
          <a:noFill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21235290">
            <a:off x="457200" y="3857628"/>
            <a:ext cx="8229600" cy="1785950"/>
          </a:xfrm>
        </p:spPr>
        <p:txBody>
          <a:bodyPr/>
          <a:lstStyle/>
          <a:p>
            <a:pPr algn="ctr"/>
            <a:r>
              <a:rPr lang="ru-RU" dirty="0" smtClean="0"/>
              <a:t>Хорошего настроения!</a:t>
            </a:r>
            <a:endParaRPr lang="ru-RU" dirty="0"/>
          </a:p>
        </p:txBody>
      </p:sp>
      <p:pic>
        <p:nvPicPr>
          <p:cNvPr id="4" name="Содержимое 3" descr="http://stat20.privet.ru/lr/0b32568cdf2919ddc685364ad37d717a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14546" y="642918"/>
            <a:ext cx="4572000" cy="428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C:\Users\Иришка\Desktop\razreznie professii\милиционер.jpg"/>
          <p:cNvPicPr>
            <a:picLocks noGrp="1"/>
          </p:cNvPicPr>
          <p:nvPr>
            <p:ph idx="1"/>
          </p:nvPr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701" r="52058" b="6838"/>
          <a:stretch>
            <a:fillRect/>
          </a:stretch>
        </p:blipFill>
        <p:spPr bwMode="auto">
          <a:xfrm>
            <a:off x="285720" y="1571612"/>
            <a:ext cx="2847488" cy="3945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Эльвира\Pictures\авт.остановка.jpg"/>
          <p:cNvPicPr>
            <a:picLocks noChangeAspect="1" noChangeArrowheads="1"/>
          </p:cNvPicPr>
          <p:nvPr/>
        </p:nvPicPr>
        <p:blipFill>
          <a:blip r:embed="rId3" cstate="print"/>
          <a:srcRect l="15476"/>
          <a:stretch>
            <a:fillRect/>
          </a:stretch>
        </p:blipFill>
        <p:spPr bwMode="auto">
          <a:xfrm>
            <a:off x="3571868" y="1357298"/>
            <a:ext cx="5072098" cy="450059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C:\Users\Иришка\Desktop\razreznie professii\милиционер.jpg"/>
          <p:cNvPicPr>
            <a:picLocks noGrp="1"/>
          </p:cNvPicPr>
          <p:nvPr>
            <p:ph idx="1"/>
          </p:nvPr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701" r="52058" b="6838"/>
          <a:stretch>
            <a:fillRect/>
          </a:stretch>
        </p:blipFill>
        <p:spPr bwMode="auto">
          <a:xfrm>
            <a:off x="285720" y="1571612"/>
            <a:ext cx="2847488" cy="3945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C:\Users\Эльвира\Pictures\дети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68" y="1000108"/>
            <a:ext cx="4214842" cy="5619789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C:\Users\Иришка\Desktop\razreznie professii\милиционер.jpg"/>
          <p:cNvPicPr>
            <a:picLocks noGrp="1"/>
          </p:cNvPicPr>
          <p:nvPr>
            <p:ph idx="1"/>
          </p:nvPr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701" r="52058" b="6838"/>
          <a:stretch>
            <a:fillRect/>
          </a:stretch>
        </p:blipFill>
        <p:spPr bwMode="auto">
          <a:xfrm>
            <a:off x="285720" y="1571612"/>
            <a:ext cx="2847488" cy="3945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C:\Users\Эльвира\Pictures\подземный переход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71934" y="2214554"/>
            <a:ext cx="3429024" cy="341759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C:\Users\Иришка\Desktop\razreznie professii\милиционер.jpg"/>
          <p:cNvPicPr>
            <a:picLocks noGrp="1"/>
          </p:cNvPicPr>
          <p:nvPr>
            <p:ph idx="1"/>
          </p:nvPr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701" r="52058" b="6838"/>
          <a:stretch>
            <a:fillRect/>
          </a:stretch>
        </p:blipFill>
        <p:spPr bwMode="auto">
          <a:xfrm>
            <a:off x="285720" y="1571612"/>
            <a:ext cx="2847488" cy="3945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C:\Users\Эльвира\Pictures\пеш. переход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9058" y="1643050"/>
            <a:ext cx="3529037" cy="35719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C:\Users\Иришка\Desktop\razreznie professii\милиционер.jpg"/>
          <p:cNvPicPr>
            <a:picLocks noGrp="1"/>
          </p:cNvPicPr>
          <p:nvPr>
            <p:ph idx="1"/>
          </p:nvPr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701" r="52058" b="6838"/>
          <a:stretch>
            <a:fillRect/>
          </a:stretch>
        </p:blipFill>
        <p:spPr bwMode="auto">
          <a:xfrm>
            <a:off x="285720" y="1571612"/>
            <a:ext cx="2847488" cy="3945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C:\Users\Эльвира\Pictures\светофор 2.jpg"/>
          <p:cNvPicPr>
            <a:picLocks noChangeAspect="1" noChangeArrowheads="1"/>
          </p:cNvPicPr>
          <p:nvPr/>
        </p:nvPicPr>
        <p:blipFill>
          <a:blip r:embed="rId3" cstate="print"/>
          <a:srcRect l="37168" t="13750" r="36283"/>
          <a:stretch>
            <a:fillRect/>
          </a:stretch>
        </p:blipFill>
        <p:spPr bwMode="auto">
          <a:xfrm>
            <a:off x="4429124" y="857232"/>
            <a:ext cx="2143140" cy="4929222"/>
          </a:xfrm>
          <a:prstGeom prst="flowChartProcess">
            <a:avLst/>
          </a:prstGeom>
          <a:noFill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C:\Users\Иришка\Desktop\razreznie professii\милиционер.jpg"/>
          <p:cNvPicPr>
            <a:picLocks noGrp="1"/>
          </p:cNvPicPr>
          <p:nvPr>
            <p:ph idx="1"/>
          </p:nvPr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701" r="52058" b="6838"/>
          <a:stretch>
            <a:fillRect/>
          </a:stretch>
        </p:blipFill>
        <p:spPr bwMode="auto">
          <a:xfrm>
            <a:off x="285720" y="1571612"/>
            <a:ext cx="2847488" cy="3945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Объект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668" t="17170" r="72343" b="699"/>
          <a:stretch/>
        </p:blipFill>
        <p:spPr>
          <a:xfrm>
            <a:off x="4143372" y="1000108"/>
            <a:ext cx="3357586" cy="5357850"/>
          </a:xfrm>
          <a:prstGeom prst="rect">
            <a:avLst/>
          </a:prstGeom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C:\Users\Иришка\Desktop\razreznie professii\милиционер.jpg"/>
          <p:cNvPicPr>
            <a:picLocks noGrp="1"/>
          </p:cNvPicPr>
          <p:nvPr>
            <p:ph idx="1"/>
          </p:nvPr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701" r="52058" b="6838"/>
          <a:stretch>
            <a:fillRect/>
          </a:stretch>
        </p:blipFill>
        <p:spPr bwMode="auto">
          <a:xfrm>
            <a:off x="285720" y="1571612"/>
            <a:ext cx="2847488" cy="3945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Объект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8504" t="15289" r="45610" b="1629"/>
          <a:stretch/>
        </p:blipFill>
        <p:spPr>
          <a:xfrm>
            <a:off x="4500562" y="1071545"/>
            <a:ext cx="3000396" cy="5143537"/>
          </a:xfrm>
          <a:prstGeom prst="rect">
            <a:avLst/>
          </a:prstGeom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C:\Users\Иришка\Desktop\razreznie professii\милиционер.jpg"/>
          <p:cNvPicPr>
            <a:picLocks noGrp="1"/>
          </p:cNvPicPr>
          <p:nvPr>
            <p:ph idx="1"/>
          </p:nvPr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701" r="52058" b="6838"/>
          <a:stretch>
            <a:fillRect/>
          </a:stretch>
        </p:blipFill>
        <p:spPr bwMode="auto">
          <a:xfrm>
            <a:off x="285720" y="1571612"/>
            <a:ext cx="2847488" cy="3945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Объект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5264" t="14703" r="618" b="1786"/>
          <a:stretch/>
        </p:blipFill>
        <p:spPr>
          <a:xfrm>
            <a:off x="4357686" y="1214422"/>
            <a:ext cx="3214710" cy="4786346"/>
          </a:xfrm>
          <a:prstGeom prst="rect">
            <a:avLst/>
          </a:prstGeom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123</TotalTime>
  <Words>41</Words>
  <Application>Microsoft Office PowerPoint</Application>
  <PresentationFormat>Экран (4:3)</PresentationFormat>
  <Paragraphs>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Интегрированная непосредственно образовательная деятельность  по правилам дорожного движения в средней группе «Волшебные огоньки»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Хорошего настроения!</vt:lpstr>
    </vt:vector>
  </TitlesOfParts>
  <Company>***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Эльвира</dc:creator>
  <cp:lastModifiedBy>детский сад 1</cp:lastModifiedBy>
  <cp:revision>14</cp:revision>
  <dcterms:created xsi:type="dcterms:W3CDTF">2014-03-09T14:35:16Z</dcterms:created>
  <dcterms:modified xsi:type="dcterms:W3CDTF">2014-03-12T09:17:46Z</dcterms:modified>
</cp:coreProperties>
</file>