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1" r:id="rId6"/>
    <p:sldId id="263" r:id="rId7"/>
    <p:sldId id="259" r:id="rId8"/>
    <p:sldId id="258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Мы – космонавты!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6400800" cy="403244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Цели и задачи: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Познакомить с праздником - День космонавтики;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профессиями - летчик, космонавт.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Воспитывать уважение к людям любой профессии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Планета Земля из космоса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3554" name="Picture 2" descr="http://image.tsn.ua/media/images2/original/Apr2011/38342159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40768"/>
            <a:ext cx="6912768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День космонавтики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5950496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Праздник, который мы отмечаем 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 12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апреля - это первый полёт человека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 в космос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12 апреля 1961 года советский 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космонавт             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 Ю. А. Гагарин на космическом корабле «Восток» стартовал с космодрома «Байконур» и впервые в мире совершил полет вокруг планеты Земля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 Полёт в космическом пространстве продлился 108 минут.</a:t>
            </a:r>
            <a:endParaRPr lang="ru-RU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098" name="Picture 2" descr="http://school.xvatit.com/images/b/bd/Vostok_2k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9634" y="1196752"/>
            <a:ext cx="3294366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Юрий Алексеевич Гагарин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2530" name="Picture 2" descr="http://wordteen.ru/uploads/posts/2012-07/thumbs/1343757533_gagarin_sk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80928"/>
            <a:ext cx="4049750" cy="3277766"/>
          </a:xfrm>
          <a:prstGeom prst="rect">
            <a:avLst/>
          </a:prstGeom>
          <a:noFill/>
        </p:spPr>
      </p:pic>
      <p:pic>
        <p:nvPicPr>
          <p:cNvPr id="22532" name="Picture 4" descr="http://f10.ifotki.info/org/153dfecf74ef927220ce47be6a299ff1bc5f6c1133849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628800"/>
            <a:ext cx="3358852" cy="4924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78696" cy="560263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Ракета «Восток»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4578" name="Picture 2" descr="http://cft2.mirf.ru/Articles/21/4277/R-7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620688"/>
            <a:ext cx="4392488" cy="5852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Космодром Байконур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4005064"/>
            <a:ext cx="586408" cy="10487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http://sdelanounas.ru/i/d/g/dG9wd2FyLnJ1L3VwbG9hZHMvcG9zdHMvMjAxMi0wOS8xMzQ4NDY4NTQ5X2JheWtvbnVyLTIuanB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7272808" cy="4844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Искусственный спутник Земли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9458" name="Picture 2" descr="http://www.v3wall.com/wallpaper/medium/1005/medium_201005070121014548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40768"/>
            <a:ext cx="6667500" cy="500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Космонавт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Космонавт - человек, проводящий испытания и эксплуатацию космической техники в космическом полёте.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050" name="Picture 2" descr="http://obou.ru/f/w/000/004/4211/img_4211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56891"/>
            <a:ext cx="5868144" cy="4401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Летчик 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13247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Летчик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- </a:t>
            </a:r>
            <a:r>
              <a:rPr lang="ru-RU" dirty="0" smtClean="0"/>
              <a:t> 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человек, управляющий летательным аппаратом.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3076" name="Picture 4" descr="http://sdelanounas.ru/i/y/w/YW5hcGV0LmluZm8vd3AtY29udGVudC91cGxvYWRzLzIwMTAvMDIvc3UyNy0xNjAwLmpwZw==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4351"/>
            <a:ext cx="6624736" cy="4973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Пилот-</a:t>
            </a:r>
            <a:r>
              <a:rPr lang="ru-RU" dirty="0" smtClean="0"/>
              <a:t> </a:t>
            </a: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человек, управляющий транспортным средством. Обычно пилотами называют людей, управляющих летательными аппаратами (Воздухоплаватель, аэронавт, лётчик, авиатор), космическими кораблями (космонавты) .</a:t>
            </a:r>
            <a:endParaRPr lang="ru-RU" sz="2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i.sabah.com.tr/sb/galeri/yasam/ilginc-meslekler/006_p.jpg?v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04864"/>
            <a:ext cx="4608512" cy="43012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75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Мы – космонавты!</vt:lpstr>
      <vt:lpstr>День космонавтики</vt:lpstr>
      <vt:lpstr>Юрий Алексеевич Гагарин</vt:lpstr>
      <vt:lpstr>Ракета «Восток»</vt:lpstr>
      <vt:lpstr>Космодром Байконур</vt:lpstr>
      <vt:lpstr>Искусственный спутник Земли</vt:lpstr>
      <vt:lpstr>Космонавт</vt:lpstr>
      <vt:lpstr>Летчик </vt:lpstr>
      <vt:lpstr>Пилот- человек, управляющий транспортным средством. Обычно пилотами называют людей, управляющих летательными аппаратами (Воздухоплаватель, аэронавт, лётчик, авиатор), космическими кораблями (космонавты) .</vt:lpstr>
      <vt:lpstr>Планета Земля из космоса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– космонавты!</dc:title>
  <dc:creator>ЛЕНОЧКА</dc:creator>
  <cp:lastModifiedBy>ЛЕНОЧКА</cp:lastModifiedBy>
  <cp:revision>8</cp:revision>
  <dcterms:created xsi:type="dcterms:W3CDTF">2014-03-23T10:14:55Z</dcterms:created>
  <dcterms:modified xsi:type="dcterms:W3CDTF">2014-03-23T15:12:49Z</dcterms:modified>
</cp:coreProperties>
</file>