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2143116"/>
            <a:ext cx="80724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одним словом»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bv-171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584"/>
            <a:ext cx="7715304" cy="6300832"/>
          </a:xfrm>
          <a:prstGeom prst="rect">
            <a:avLst/>
          </a:prstGeom>
        </p:spPr>
      </p:pic>
      <p:pic>
        <p:nvPicPr>
          <p:cNvPr id="6" name="Рисунок 5" descr="bv-171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66202"/>
            <a:ext cx="8286808" cy="6325596"/>
          </a:xfrm>
          <a:prstGeom prst="rect">
            <a:avLst/>
          </a:prstGeom>
        </p:spPr>
      </p:pic>
      <p:pic>
        <p:nvPicPr>
          <p:cNvPr id="7" name="Рисунок 6" descr="bv-171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8337158" cy="6357982"/>
          </a:xfrm>
          <a:prstGeom prst="rect">
            <a:avLst/>
          </a:prstGeom>
        </p:spPr>
      </p:pic>
      <p:pic>
        <p:nvPicPr>
          <p:cNvPr id="8" name="Рисунок 7" descr="bv-171-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208932"/>
            <a:ext cx="6429420" cy="6440136"/>
          </a:xfrm>
          <a:prstGeom prst="rect">
            <a:avLst/>
          </a:prstGeom>
        </p:spPr>
      </p:pic>
      <p:pic>
        <p:nvPicPr>
          <p:cNvPr id="9" name="Рисунок 8" descr="bv-171-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3" y="214291"/>
            <a:ext cx="7395741" cy="6458948"/>
          </a:xfrm>
          <a:prstGeom prst="rect">
            <a:avLst/>
          </a:prstGeom>
        </p:spPr>
      </p:pic>
      <p:pic>
        <p:nvPicPr>
          <p:cNvPr id="10" name="Рисунок 9" descr="bv-171-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144162"/>
            <a:ext cx="6643734" cy="64997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Чей нос лучш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7139890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1785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Да ты, видно, настоящих носов и не видал, - крякнул из лужи широконос. - Смотри, какие настоящие носы бывают: </a:t>
            </a:r>
            <a:r>
              <a:rPr lang="ru-RU" b="1" dirty="0" err="1" smtClean="0"/>
              <a:t>во-о</a:t>
            </a:r>
            <a:r>
              <a:rPr lang="ru-RU" b="1" dirty="0" smtClean="0"/>
              <a:t>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Все птицы так и прыснули со смеху прямо </a:t>
            </a:r>
            <a:r>
              <a:rPr lang="ru-RU" b="1" dirty="0" err="1" smtClean="0"/>
              <a:t>широконосу</a:t>
            </a:r>
            <a:r>
              <a:rPr lang="ru-RU" b="1" dirty="0" smtClean="0"/>
              <a:t> в нос: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Ну и лопата!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7189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571612"/>
            <a:ext cx="385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Зато им воду </a:t>
            </a:r>
            <a:r>
              <a:rPr lang="ru-RU" b="1" dirty="0" err="1" smtClean="0"/>
              <a:t>щелокчить-то</a:t>
            </a:r>
            <a:r>
              <a:rPr lang="ru-RU" b="1" dirty="0" smtClean="0"/>
              <a:t> как удобно! - досадливо сказал широконос и поскорей опять кувырнулся головой в лужу.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7" y="2857496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Набрал полный нос воды, вынырнул и давай </a:t>
            </a:r>
            <a:r>
              <a:rPr lang="ru-RU" b="1" dirty="0" err="1" smtClean="0"/>
              <a:t>щелокчить</a:t>
            </a:r>
            <a:r>
              <a:rPr lang="ru-RU" b="1" dirty="0" smtClean="0"/>
              <a:t>: воду сквозь края носа пропускать, как через частую гребёночку. Вода-то вышла, а козявки, какие в ней были, все во рту остались.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64648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14351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Обратите внимание на мой носик, - прошептал с дерева скромный серенький </a:t>
            </a:r>
            <a:r>
              <a:rPr lang="ru-RU" b="1" dirty="0" err="1" smtClean="0"/>
              <a:t>козодой-сетконос</a:t>
            </a:r>
            <a:r>
              <a:rPr lang="ru-RU" b="1" dirty="0" smtClean="0"/>
              <a:t>. - У меня он крохотный, однако замечательный: мошкара, комары, бабочки целыми толпами в глотку мою попадают, когда я ночью над землёй летаю, разинув рот и сеткой растопырив усы.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86786"/>
            <a:ext cx="6286544" cy="6344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21429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Это как же так? - удивился мухолов.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А вот как, - сказал </a:t>
            </a:r>
            <a:r>
              <a:rPr lang="ru-RU" b="1" dirty="0" err="1" smtClean="0"/>
              <a:t>козодой-сетконос</a:t>
            </a:r>
            <a:r>
              <a:rPr lang="ru-RU" b="1" dirty="0" smtClean="0"/>
              <a:t>. Да как разинет пасть - все птицы так и шарахнулись от него.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7" y="1142984"/>
            <a:ext cx="2786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Вот счастливец! - сказал мухолов. </a:t>
            </a:r>
          </a:p>
          <a:p>
            <a:pPr>
              <a:buFontTx/>
              <a:buChar char="-"/>
            </a:pPr>
            <a:r>
              <a:rPr lang="ru-RU" b="1" dirty="0" smtClean="0"/>
              <a:t>- Я по одной мошке хватаю, а он ловит их сразу стаями!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Да, - согласились птицы, - с такой пастью не пропадёшь!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785794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Эй вы, мелюзга! - крикнул им пеликан-мешконос с озера.</a:t>
            </a:r>
          </a:p>
          <a:p>
            <a:pPr>
              <a:buFontTx/>
              <a:buChar char="-"/>
            </a:pPr>
            <a:r>
              <a:rPr lang="ru-RU" b="1" dirty="0" smtClean="0"/>
              <a:t> - Поймали мошку - и рады! </a:t>
            </a:r>
          </a:p>
          <a:p>
            <a:pPr>
              <a:buFontTx/>
              <a:buChar char="-"/>
            </a:pPr>
            <a:r>
              <a:rPr lang="ru-RU" b="1" dirty="0" smtClean="0"/>
              <a:t>А того нет, чтоб про запас себе что-нибудь отложить. </a:t>
            </a:r>
          </a:p>
          <a:p>
            <a:pPr>
              <a:buFontTx/>
              <a:buChar char="-"/>
            </a:pPr>
            <a:r>
              <a:rPr lang="ru-RU" b="1" dirty="0" smtClean="0"/>
              <a:t>Я вот рыбку поймаю - и в мешок себе отложу, опять поймаю - и опять отложу.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Поднял толстый пеликан свой нос, а под носом у него мешок, набитый рыбой.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385762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Вот так нос! - воскликнул мухолов. - Целая кладовая! </a:t>
            </a:r>
          </a:p>
          <a:p>
            <a:pPr>
              <a:buFontTx/>
              <a:buChar char="-"/>
            </a:pPr>
            <a:r>
              <a:rPr lang="ru-RU" b="1" dirty="0" smtClean="0"/>
              <a:t>Удобней уж никак не выдумаешь.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00041"/>
            <a:ext cx="6072190" cy="5815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Ты, должно быть, моего носа ещё не видал, - сказал дятел. </a:t>
            </a:r>
          </a:p>
          <a:p>
            <a:r>
              <a:rPr lang="ru-RU" b="1" dirty="0" smtClean="0"/>
              <a:t>- Вот полюбуйся.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А что ж на него любоваться? - спросил мухолов. - Самый обыкновенный нос: прямой, не очень длинный, без сетки и без мешка. Таким носом обед себе доставать долго, а о запасах и не думай.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4714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Нам, лесным работникам, - сказал </a:t>
            </a:r>
            <a:r>
              <a:rPr lang="ru-RU" b="1" dirty="0" err="1" smtClean="0"/>
              <a:t>дятел-долбонос</a:t>
            </a:r>
            <a:r>
              <a:rPr lang="ru-RU" b="1" dirty="0" smtClean="0"/>
              <a:t>, - надо весь инструмент при себе иметь для плотничьих и столярных работ. Мы им не только корм себе добываем из-под коры, но ещё и дерево долбим: дупла выдалбливаем, жилища устраиваем и для себя и для других птиц. Нос у меня - долото!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8848"/>
            <a:ext cx="8572560" cy="6266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42860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Чудеса! - сказал мухолов. - Сколько носов видел я нынче, а решить не могу, какой из них лучше.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7941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1500174"/>
            <a:ext cx="378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Вот что, братцы: становитесь вы все рядом. </a:t>
            </a:r>
          </a:p>
          <a:p>
            <a:r>
              <a:rPr lang="ru-RU" b="1" dirty="0" smtClean="0"/>
              <a:t>Я посмотрю на вас и выберу самый лучший нос.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714620"/>
            <a:ext cx="3643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Выстроились перед </a:t>
            </a:r>
            <a:r>
              <a:rPr lang="ru-RU" b="1" dirty="0" err="1" smtClean="0"/>
              <a:t>мухоловом-тонконосом</a:t>
            </a:r>
            <a:r>
              <a:rPr lang="ru-RU" b="1" dirty="0" smtClean="0"/>
              <a:t>, дубонос, </a:t>
            </a:r>
            <a:r>
              <a:rPr lang="ru-RU" b="1" dirty="0" err="1" smtClean="0"/>
              <a:t>крестонос</a:t>
            </a:r>
            <a:r>
              <a:rPr lang="ru-RU" b="1" dirty="0" smtClean="0"/>
              <a:t>, </a:t>
            </a:r>
            <a:r>
              <a:rPr lang="ru-RU" b="1" dirty="0" err="1" smtClean="0"/>
              <a:t>долгонос</a:t>
            </a:r>
            <a:r>
              <a:rPr lang="ru-RU" b="1" dirty="0" smtClean="0"/>
              <a:t>, шилонос, </a:t>
            </a:r>
            <a:r>
              <a:rPr lang="ru-RU" b="1" dirty="0" err="1" smtClean="0"/>
              <a:t>серпонос</a:t>
            </a:r>
            <a:r>
              <a:rPr lang="ru-RU" b="1" dirty="0" smtClean="0"/>
              <a:t>, широконос, </a:t>
            </a:r>
            <a:r>
              <a:rPr lang="ru-RU" b="1" dirty="0" err="1" smtClean="0"/>
              <a:t>сетконос</a:t>
            </a:r>
            <a:r>
              <a:rPr lang="ru-RU" b="1" dirty="0" smtClean="0"/>
              <a:t>, мешконос и </a:t>
            </a:r>
            <a:r>
              <a:rPr lang="ru-RU" b="1" dirty="0" err="1" smtClean="0"/>
              <a:t>долбонос</a:t>
            </a:r>
            <a:r>
              <a:rPr lang="ru-RU" b="1" dirty="0" smtClean="0"/>
              <a:t>.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6143668" cy="656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57148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 тут вдруг упал сверху серый </a:t>
            </a:r>
            <a:r>
              <a:rPr lang="ru-RU" b="1" dirty="0" err="1" smtClean="0"/>
              <a:t>ястреб-крючконос</a:t>
            </a:r>
            <a:r>
              <a:rPr lang="ru-RU" b="1" dirty="0" smtClean="0"/>
              <a:t>, схватил мухолова и унёс себе на обед.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64305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Остальные птицы с перепугу разлетелись в разные стороны.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Так и осталось неизвестно, чей нос лучше.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411"/>
            <a:ext cx="9144000" cy="5536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В. Бианки «Чей нос лучше?»</a:t>
            </a:r>
            <a:endParaRPr lang="ru-RU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6215074" cy="64134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428604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Мухолов-тонконос</a:t>
            </a:r>
            <a:r>
              <a:rPr lang="ru-RU" b="1" dirty="0" smtClean="0"/>
              <a:t> сидел на ветке и смотрел по сторонам.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Только покажется муха или бабочка, он сейчас же на крылья, поймает её и проглотит. Потом опять сядет на ветку и ждёт, высматривает.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й нос лучш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15324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7" y="714356"/>
            <a:ext cx="3429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Увидел поблизости дубоноса и стал ему плакаться на своё горькое житьё.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Мне, - говорит, - очень уж утомительно пропитание себе добывать.</a:t>
            </a:r>
          </a:p>
          <a:p>
            <a:r>
              <a:rPr lang="ru-RU" b="1" dirty="0" smtClean="0"/>
              <a:t> Целый день трудишься, трудишься, - ни отдыха, ни покоя не знаешь. </a:t>
            </a:r>
          </a:p>
          <a:p>
            <a:r>
              <a:rPr lang="ru-RU" b="1" dirty="0" smtClean="0"/>
              <a:t>А всё впроголодь живёшь. </a:t>
            </a:r>
          </a:p>
          <a:p>
            <a:r>
              <a:rPr lang="ru-RU" b="1" dirty="0" smtClean="0"/>
              <a:t>Сам подумай: сколько мошек надо поймать, чтобы сытым быть! </a:t>
            </a:r>
          </a:p>
          <a:p>
            <a:r>
              <a:rPr lang="ru-RU" b="1" dirty="0" smtClean="0"/>
              <a:t>А зерно клевать я не могу: нос у меня чересчур слаб.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/>
          <a:srcRect l="9565"/>
          <a:stretch>
            <a:fillRect/>
          </a:stretch>
        </p:blipFill>
        <p:spPr>
          <a:xfrm>
            <a:off x="142844" y="571480"/>
            <a:ext cx="6715260" cy="5857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785794"/>
            <a:ext cx="24288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Да, твой нос никуда не годится, - сказал дубонос, - слабенький у тебя нос.</a:t>
            </a:r>
          </a:p>
          <a:p>
            <a:pPr>
              <a:buFontTx/>
              <a:buChar char="-"/>
            </a:pPr>
            <a:r>
              <a:rPr lang="ru-RU" b="1" dirty="0" smtClean="0"/>
              <a:t> То ли дело мой! Я им вишнёвую косточку, как скорлупку, раскусываю. </a:t>
            </a:r>
          </a:p>
          <a:p>
            <a:pPr>
              <a:buFontTx/>
              <a:buChar char="-"/>
            </a:pPr>
            <a:r>
              <a:rPr lang="ru-RU" b="1" dirty="0" smtClean="0"/>
              <a:t> Сидишь себе на месте, клюёшь ягоды да щёлкаешь. </a:t>
            </a:r>
          </a:p>
          <a:p>
            <a:pPr>
              <a:buFontTx/>
              <a:buChar char="-"/>
            </a:pPr>
            <a:r>
              <a:rPr lang="ru-RU" b="1" dirty="0" err="1" smtClean="0"/>
              <a:t>Крак</a:t>
            </a:r>
            <a:r>
              <a:rPr lang="ru-RU" b="1" dirty="0" smtClean="0"/>
              <a:t>! - и готово. </a:t>
            </a:r>
            <a:r>
              <a:rPr lang="ru-RU" b="1" dirty="0" err="1" smtClean="0"/>
              <a:t>Крак</a:t>
            </a:r>
            <a:r>
              <a:rPr lang="ru-RU" b="1" dirty="0" smtClean="0"/>
              <a:t>! - и готово.</a:t>
            </a:r>
          </a:p>
          <a:p>
            <a:pPr>
              <a:buFontTx/>
              <a:buChar char="-"/>
            </a:pPr>
            <a:r>
              <a:rPr lang="ru-RU" b="1" dirty="0" smtClean="0"/>
              <a:t> Вот бы тебе такой нос.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94901"/>
            <a:ext cx="7072362" cy="6308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1" y="428604"/>
            <a:ext cx="3143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Услыхал его </a:t>
            </a:r>
            <a:r>
              <a:rPr lang="ru-RU" b="1" dirty="0" err="1" smtClean="0"/>
              <a:t>клёст-крестонос</a:t>
            </a:r>
            <a:r>
              <a:rPr lang="ru-RU" b="1" dirty="0" smtClean="0"/>
              <a:t> и говорит: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У тебя, дубонос, совсем простой нос, как у воробья, только потолще. Вот посмотри, у меня какой замысловатый нос: крестом. Я им круглый год семечки из шишек вылущиваю. Вот так.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928935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Клёст ловко поддел кривым носом чешуйку еловой шишки и достал семечко.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Верно, - сказал мухолов, - твой нос хитрей устроен.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6643734" cy="647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1" y="214290"/>
            <a:ext cx="4286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Ничего вы не понимаете в носах! - прохрипел из болота </a:t>
            </a:r>
            <a:r>
              <a:rPr lang="ru-RU" b="1" dirty="0" err="1" smtClean="0"/>
              <a:t>бекас-долгонос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- Хороший нос должен быть прямой и длинный, чтоб им козявок из тины доставать удобно было. Поглядите на мой нос.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1857364"/>
            <a:ext cx="2143140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Посмотрели птицы вниз, а там из камыша торчит нос, длинный, как карандаш, и тонкий, как спичка.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Ах, - сказал мухолов, - вот бы мне такой нос! 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52"/>
            <a:ext cx="8072494" cy="6511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4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Кулики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1" y="142852"/>
            <a:ext cx="4143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Постой! - запищали в один голос два брата-кулика - шилонос и </a:t>
            </a:r>
            <a:r>
              <a:rPr lang="ru-RU" b="1" dirty="0" err="1" smtClean="0"/>
              <a:t>кроншнеп-серпонос</a:t>
            </a:r>
            <a:r>
              <a:rPr lang="ru-RU" b="1" dirty="0" smtClean="0"/>
              <a:t>. - Ты ещё наших носов не видел!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увидал мухолов перед собой два замечательных носа: один смотрит вверх, другой - вниз, </a:t>
            </a:r>
          </a:p>
          <a:p>
            <a:pPr>
              <a:buFontTx/>
              <a:buChar char="-"/>
            </a:pPr>
            <a:r>
              <a:rPr lang="ru-RU" b="1" dirty="0" smtClean="0"/>
              <a:t>а оба тонкие, как шило.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/>
          <a:srcRect l="2752"/>
          <a:stretch>
            <a:fillRect/>
          </a:stretch>
        </p:blipFill>
        <p:spPr>
          <a:xfrm>
            <a:off x="214282" y="214290"/>
            <a:ext cx="7572429" cy="6353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500042"/>
            <a:ext cx="27860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Мой нос для того вверх смотрит, - сказал шилонос, - чтоб им в воде всякую мелкую живность поддевать.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- А мой нос для того вниз смотрит, - сказал </a:t>
            </a:r>
            <a:r>
              <a:rPr lang="ru-RU" b="1" dirty="0" err="1" smtClean="0"/>
              <a:t>кроншнеп-серпонос</a:t>
            </a:r>
            <a:r>
              <a:rPr lang="ru-RU" b="1" dirty="0" smtClean="0"/>
              <a:t>, - чтоб им червяков из травы таскать.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- Ну, - сказал мухолов, - лучше ваших носов не придумаешь.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665</Words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Ваш VAIO</dc:creator>
  <cp:lastModifiedBy>Windows User</cp:lastModifiedBy>
  <cp:revision>15</cp:revision>
  <dcterms:created xsi:type="dcterms:W3CDTF">2013-12-15T09:00:04Z</dcterms:created>
  <dcterms:modified xsi:type="dcterms:W3CDTF">2014-04-04T12:24:41Z</dcterms:modified>
</cp:coreProperties>
</file>