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56" r:id="rId3"/>
    <p:sldId id="276" r:id="rId4"/>
    <p:sldId id="260" r:id="rId5"/>
    <p:sldId id="275" r:id="rId6"/>
    <p:sldId id="274" r:id="rId7"/>
    <p:sldId id="272" r:id="rId8"/>
    <p:sldId id="268" r:id="rId9"/>
    <p:sldId id="267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-19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C957A-6DAF-4A5C-AB29-9E159EF4ABF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BFDEF-C690-4387-BE4A-EFEBD0F0B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BFDEF-C690-4387-BE4A-EFEBD0F0BD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0F3B-8B0F-4BBD-8C5D-7E259369D85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895A-D1D3-4BEF-9716-718CB4BEF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ПТИЧИЙ ДВОР  </a:t>
            </a:r>
            <a:endParaRPr lang="ru-RU" dirty="0"/>
          </a:p>
        </p:txBody>
      </p:sp>
      <p:pic>
        <p:nvPicPr>
          <p:cNvPr id="3074" name="Picture 2" descr="D:\Работа\птичий двор\2b072a05c3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4177" y="1600200"/>
            <a:ext cx="54756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2828916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ЗАГАДКИ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5"/>
            <a:ext cx="3643338" cy="45005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Он твердит одно - </a:t>
            </a:r>
            <a:r>
              <a:rPr lang="ru-RU" dirty="0" err="1" smtClean="0"/>
              <a:t>га-га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Кто обидел? Где? Когда?</a:t>
            </a:r>
            <a:br>
              <a:rPr lang="ru-RU" dirty="0" smtClean="0"/>
            </a:br>
            <a:r>
              <a:rPr lang="ru-RU" dirty="0" smtClean="0"/>
              <a:t>Никого я не боюсь,</a:t>
            </a:r>
            <a:br>
              <a:rPr lang="ru-RU" dirty="0" smtClean="0"/>
            </a:br>
            <a:r>
              <a:rPr lang="ru-RU" dirty="0" smtClean="0"/>
              <a:t>Ну конечно это - ...</a:t>
            </a:r>
            <a:br>
              <a:rPr lang="ru-RU" dirty="0" smtClean="0"/>
            </a:br>
            <a:r>
              <a:rPr lang="ru-RU" dirty="0" smtClean="0"/>
              <a:t>(Гусь)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Длинная шея,</a:t>
            </a:r>
            <a:br>
              <a:rPr lang="ru-RU" dirty="0" smtClean="0"/>
            </a:br>
            <a:r>
              <a:rPr lang="ru-RU" dirty="0" smtClean="0"/>
              <a:t>Красные лапки,</a:t>
            </a:r>
            <a:br>
              <a:rPr lang="ru-RU" dirty="0" smtClean="0"/>
            </a:br>
            <a:r>
              <a:rPr lang="ru-RU" dirty="0" smtClean="0"/>
              <a:t>Щиплет за пятки,</a:t>
            </a:r>
            <a:br>
              <a:rPr lang="ru-RU" dirty="0" smtClean="0"/>
            </a:br>
            <a:r>
              <a:rPr lang="ru-RU" dirty="0" smtClean="0"/>
              <a:t>Беги без оглядки.</a:t>
            </a:r>
            <a:br>
              <a:rPr lang="ru-RU" dirty="0" smtClean="0"/>
            </a:br>
            <a:r>
              <a:rPr lang="ru-RU" dirty="0" smtClean="0"/>
              <a:t>(Гусь)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Бел как снег,</a:t>
            </a:r>
            <a:br>
              <a:rPr lang="ru-RU" dirty="0" smtClean="0"/>
            </a:br>
            <a:r>
              <a:rPr lang="ru-RU" dirty="0" smtClean="0"/>
              <a:t>Надут как мех,</a:t>
            </a:r>
            <a:br>
              <a:rPr lang="ru-RU" dirty="0" smtClean="0"/>
            </a:br>
            <a:r>
              <a:rPr lang="ru-RU" dirty="0" smtClean="0"/>
              <a:t>На лопатах ходит.</a:t>
            </a:r>
            <a:br>
              <a:rPr lang="ru-RU" dirty="0" smtClean="0"/>
            </a:br>
            <a:r>
              <a:rPr lang="ru-RU" dirty="0" smtClean="0"/>
              <a:t>(Гусь)</a:t>
            </a:r>
          </a:p>
          <a:p>
            <a:endParaRPr lang="ru-RU" dirty="0"/>
          </a:p>
        </p:txBody>
      </p:sp>
      <p:pic>
        <p:nvPicPr>
          <p:cNvPr id="2050" name="Picture 2" descr="D:\Работа\птичий двор\osobennosti-kormleniya-gusej-500x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619500"/>
            <a:ext cx="4762500" cy="3238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714356"/>
            <a:ext cx="3000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Это что за птицы</a:t>
            </a:r>
            <a:br>
              <a:rPr lang="ru-RU" b="1" dirty="0" smtClean="0"/>
            </a:br>
            <a:r>
              <a:rPr lang="ru-RU" b="1" dirty="0" smtClean="0"/>
              <a:t> Плавают в водице ?</a:t>
            </a:r>
            <a:br>
              <a:rPr lang="ru-RU" b="1" dirty="0" smtClean="0"/>
            </a:br>
            <a:r>
              <a:rPr lang="ru-RU" b="1" dirty="0" smtClean="0"/>
              <a:t> Крылья крапчатые,</a:t>
            </a:r>
            <a:br>
              <a:rPr lang="ru-RU" b="1" dirty="0" smtClean="0"/>
            </a:br>
            <a:r>
              <a:rPr lang="ru-RU" b="1" dirty="0" smtClean="0"/>
              <a:t> Ножки лапчатые.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Шипит, гогочет,</a:t>
            </a:r>
            <a:endParaRPr lang="ru-RU" dirty="0" smtClean="0"/>
          </a:p>
          <a:p>
            <a:r>
              <a:rPr lang="ru-RU" dirty="0" smtClean="0"/>
              <a:t>Ущипнуть меня хочет,</a:t>
            </a:r>
          </a:p>
          <a:p>
            <a:r>
              <a:rPr lang="ru-RU" dirty="0" smtClean="0"/>
              <a:t>Я иду, боюсь,</a:t>
            </a:r>
          </a:p>
          <a:p>
            <a:r>
              <a:rPr lang="ru-RU" dirty="0" smtClean="0"/>
              <a:t>Кто это?.</a:t>
            </a:r>
            <a:r>
              <a:rPr lang="ru-RU" sz="1200" dirty="0" smtClean="0"/>
              <a:t>..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4929222" cy="85725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урочка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1214422"/>
            <a:ext cx="3771904" cy="175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Желтый, крошечный цыплёнок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Шустро вылез из пелёнок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Отодвинул скорлупу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И пошёл клевать крупу.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Доклевал в тарелке крупку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Вновь полез в свою скорлупку</a:t>
            </a:r>
          </a:p>
          <a:p>
            <a:pPr algn="just">
              <a:buFontTx/>
              <a:buChar char="-"/>
            </a:pPr>
            <a:r>
              <a:rPr lang="ru-RU" sz="7200" dirty="0" smtClean="0">
                <a:solidFill>
                  <a:schemeClr val="tx1"/>
                </a:solidFill>
              </a:rPr>
              <a:t>Не туда! -сказала клуша,-</a:t>
            </a:r>
          </a:p>
          <a:p>
            <a:pPr algn="just">
              <a:buFontTx/>
              <a:buChar char="-"/>
            </a:pPr>
            <a:r>
              <a:rPr lang="ru-RU" sz="7200" dirty="0" smtClean="0">
                <a:solidFill>
                  <a:schemeClr val="tx1"/>
                </a:solidFill>
              </a:rPr>
              <a:t>Если ты уже покушал,</a:t>
            </a:r>
          </a:p>
          <a:p>
            <a:pPr algn="just">
              <a:buFontTx/>
              <a:buChar char="-"/>
            </a:pPr>
            <a:r>
              <a:rPr lang="ru-RU" sz="7200" dirty="0" smtClean="0">
                <a:solidFill>
                  <a:schemeClr val="tx1"/>
                </a:solidFill>
              </a:rPr>
              <a:t>   </a:t>
            </a:r>
            <a:r>
              <a:rPr lang="ru-RU" sz="7200" dirty="0" err="1" smtClean="0">
                <a:solidFill>
                  <a:schemeClr val="tx1"/>
                </a:solidFill>
              </a:rPr>
              <a:t>Залеза-йка</a:t>
            </a:r>
            <a:r>
              <a:rPr lang="ru-RU" sz="7200" dirty="0" smtClean="0">
                <a:solidFill>
                  <a:schemeClr val="tx1"/>
                </a:solidFill>
              </a:rPr>
              <a:t> под крыло</a:t>
            </a:r>
          </a:p>
          <a:p>
            <a:pPr algn="just">
              <a:buFontTx/>
              <a:buChar char="-"/>
            </a:pPr>
            <a:r>
              <a:rPr lang="ru-RU" sz="7200" dirty="0" smtClean="0">
                <a:solidFill>
                  <a:schemeClr val="tx1"/>
                </a:solidFill>
              </a:rPr>
              <a:t>Спи, пока не расцвело!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2500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дворику хохлатка, </a:t>
            </a:r>
            <a:br>
              <a:rPr lang="ru-RU" dirty="0" smtClean="0"/>
            </a:br>
            <a:r>
              <a:rPr lang="ru-RU" dirty="0" smtClean="0"/>
              <a:t>По дворику </a:t>
            </a:r>
            <a:r>
              <a:rPr lang="ru-RU" dirty="0" err="1" smtClean="0"/>
              <a:t>мохнатка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 цыплятами идет. </a:t>
            </a:r>
            <a:br>
              <a:rPr lang="ru-RU" dirty="0" smtClean="0"/>
            </a:br>
            <a:r>
              <a:rPr lang="ru-RU" dirty="0" smtClean="0"/>
              <a:t>Чуть дети зазеваются, </a:t>
            </a:r>
            <a:br>
              <a:rPr lang="ru-RU" dirty="0" smtClean="0"/>
            </a:br>
            <a:r>
              <a:rPr lang="ru-RU" dirty="0" smtClean="0"/>
              <a:t>Шалят и разбегаются — </a:t>
            </a:r>
            <a:br>
              <a:rPr lang="ru-RU" dirty="0" smtClean="0"/>
            </a:br>
            <a:r>
              <a:rPr lang="ru-RU" dirty="0" smtClean="0"/>
              <a:t>Сейчас к себе зовет:</a:t>
            </a:r>
            <a:br>
              <a:rPr lang="ru-RU" dirty="0" smtClean="0"/>
            </a:br>
            <a:r>
              <a:rPr lang="ru-RU" dirty="0" smtClean="0"/>
              <a:t>— Кудахчу </a:t>
            </a:r>
            <a:r>
              <a:rPr lang="ru-RU" dirty="0" err="1" smtClean="0"/>
              <a:t>дах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Кудах-тах-тах!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285860"/>
            <a:ext cx="3643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Ко, ко, ко ! Ко, ко, ко!</a:t>
            </a:r>
            <a:br>
              <a:rPr lang="ru-RU" dirty="0" smtClean="0"/>
            </a:br>
            <a:r>
              <a:rPr lang="ru-RU" dirty="0" smtClean="0"/>
              <a:t>Мамой быть ей нелегко!</a:t>
            </a:r>
            <a:br>
              <a:rPr lang="ru-RU" dirty="0" smtClean="0"/>
            </a:br>
            <a:r>
              <a:rPr lang="ru-RU" dirty="0" smtClean="0"/>
              <a:t>Надо деток посчитать,</a:t>
            </a:r>
            <a:br>
              <a:rPr lang="ru-RU" dirty="0" smtClean="0"/>
            </a:br>
            <a:r>
              <a:rPr lang="ru-RU" dirty="0" smtClean="0"/>
              <a:t>Уложить под крылья спать.</a:t>
            </a:r>
            <a:br>
              <a:rPr lang="ru-RU" dirty="0" smtClean="0"/>
            </a:br>
            <a:r>
              <a:rPr lang="ru-RU" dirty="0" smtClean="0"/>
              <a:t>Двадцать дочек, два сыночка.</a:t>
            </a:r>
            <a:br>
              <a:rPr lang="ru-RU" dirty="0" smtClean="0"/>
            </a:br>
            <a:r>
              <a:rPr lang="ru-RU" dirty="0" smtClean="0"/>
              <a:t>И зовут мамашу… </a:t>
            </a:r>
            <a:r>
              <a:rPr lang="ru-RU" dirty="0" err="1" smtClean="0"/>
              <a:t>квочка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Строго квохчет у беседки.</a:t>
            </a:r>
            <a:br>
              <a:rPr lang="ru-RU" dirty="0" smtClean="0"/>
            </a:br>
            <a:r>
              <a:rPr lang="ru-RU" dirty="0" smtClean="0"/>
              <a:t>Их ещё зовут… наседки!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000504"/>
            <a:ext cx="3143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Говорят: «Она не птица».</a:t>
            </a:r>
            <a:br>
              <a:rPr lang="ru-RU" dirty="0" smtClean="0"/>
            </a:br>
            <a:r>
              <a:rPr lang="ru-RU" dirty="0" smtClean="0"/>
              <a:t>Но позвольте усомниться:</a:t>
            </a:r>
            <a:br>
              <a:rPr lang="ru-RU" dirty="0" smtClean="0"/>
            </a:br>
            <a:r>
              <a:rPr lang="ru-RU" dirty="0" smtClean="0"/>
              <a:t>Пусть она и не летает,</a:t>
            </a:r>
            <a:br>
              <a:rPr lang="ru-RU" dirty="0" smtClean="0"/>
            </a:br>
            <a:r>
              <a:rPr lang="ru-RU" dirty="0" smtClean="0"/>
              <a:t>Мусор лапками сгребает.</a:t>
            </a:r>
            <a:br>
              <a:rPr lang="ru-RU" dirty="0" smtClean="0"/>
            </a:br>
            <a:r>
              <a:rPr lang="ru-RU" dirty="0" smtClean="0"/>
              <a:t>Если что сказать захочет,</a:t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Ко-ко-ко-ко-ко</a:t>
            </a:r>
            <a:r>
              <a:rPr lang="ru-RU" dirty="0" smtClean="0"/>
              <a:t>! – </a:t>
            </a:r>
            <a:r>
              <a:rPr lang="ru-RU" dirty="0" err="1" smtClean="0"/>
              <a:t>заквохчет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 еще несет яички –</a:t>
            </a:r>
            <a:br>
              <a:rPr lang="ru-RU" dirty="0" smtClean="0"/>
            </a:br>
            <a:r>
              <a:rPr lang="ru-RU" dirty="0" smtClean="0"/>
              <a:t>Нет полезней этой птички.</a:t>
            </a:r>
            <a:br>
              <a:rPr lang="ru-RU" dirty="0" smtClean="0"/>
            </a:br>
            <a:r>
              <a:rPr lang="ru-RU" dirty="0" smtClean="0"/>
              <a:t>Удивительной фактуры,</a:t>
            </a:r>
            <a:br>
              <a:rPr lang="ru-RU" dirty="0" smtClean="0"/>
            </a:br>
            <a:r>
              <a:rPr lang="ru-RU" dirty="0" smtClean="0"/>
              <a:t>Называют птичек </a:t>
            </a:r>
            <a:r>
              <a:rPr lang="ru-RU" b="1" dirty="0" smtClean="0"/>
              <a:t>(куры) </a:t>
            </a:r>
            <a:r>
              <a:rPr lang="ru-RU" dirty="0" smtClean="0"/>
              <a:t>!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1071546"/>
            <a:ext cx="3143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086225"/>
            <a:ext cx="44291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2714612" cy="857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ЗАГАДКИ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043362" cy="31432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Нахохлившись, сидит на яйцах,</a:t>
            </a:r>
            <a:br>
              <a:rPr lang="ru-RU" dirty="0" smtClean="0"/>
            </a:br>
            <a:r>
              <a:rPr lang="ru-RU" dirty="0" smtClean="0"/>
              <a:t>На лапках, лишь четыре пальца</a:t>
            </a:r>
            <a:br>
              <a:rPr lang="ru-RU" dirty="0" smtClean="0"/>
            </a:br>
            <a:r>
              <a:rPr lang="ru-RU" dirty="0" smtClean="0"/>
              <a:t>Кудахчет и волнуется</a:t>
            </a:r>
            <a:br>
              <a:rPr lang="ru-RU" dirty="0" smtClean="0"/>
            </a:br>
            <a:r>
              <a:rPr lang="ru-RU" dirty="0" smtClean="0"/>
              <a:t>Летать не может </a:t>
            </a:r>
            <a:r>
              <a:rPr lang="ru-RU" b="1" dirty="0" smtClean="0"/>
              <a:t>(Курица)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Закудахтала она:  "Я большая птичка!</a:t>
            </a:r>
            <a:br>
              <a:rPr lang="ru-RU" dirty="0" smtClean="0"/>
            </a:br>
            <a:r>
              <a:rPr lang="ru-RU" dirty="0" smtClean="0"/>
              <a:t>Поглядите, принесла жёлтое яичко!"</a:t>
            </a:r>
            <a:br>
              <a:rPr lang="ru-RU" dirty="0" smtClean="0"/>
            </a:br>
            <a:r>
              <a:rPr lang="ru-RU" dirty="0" smtClean="0"/>
              <a:t>И пошла на улицу</a:t>
            </a:r>
            <a:br>
              <a:rPr lang="ru-RU" dirty="0" smtClean="0"/>
            </a:br>
            <a:r>
              <a:rPr lang="ru-RU" dirty="0" smtClean="0"/>
              <a:t>Похвалиться ... . </a:t>
            </a:r>
            <a:r>
              <a:rPr lang="ru-RU" b="1" dirty="0" smtClean="0"/>
              <a:t>(Курица)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"</a:t>
            </a:r>
            <a:r>
              <a:rPr lang="ru-RU" dirty="0" err="1" smtClean="0"/>
              <a:t>Цып</a:t>
            </a:r>
            <a:r>
              <a:rPr lang="ru-RU" dirty="0" smtClean="0"/>
              <a:t>- цып-цып!  </a:t>
            </a:r>
            <a:r>
              <a:rPr lang="ru-RU" dirty="0" err="1" smtClean="0"/>
              <a:t>Кудах</a:t>
            </a:r>
            <a:r>
              <a:rPr lang="ru-RU" dirty="0" smtClean="0"/>
              <a:t>- </a:t>
            </a:r>
            <a:r>
              <a:rPr lang="ru-RU" dirty="0" err="1" smtClean="0"/>
              <a:t>кудах</a:t>
            </a:r>
            <a:r>
              <a:rPr lang="ru-RU" dirty="0" smtClean="0"/>
              <a:t>!" -</a:t>
            </a:r>
            <a:br>
              <a:rPr lang="ru-RU" dirty="0" smtClean="0"/>
            </a:br>
            <a:r>
              <a:rPr lang="ru-RU" dirty="0" smtClean="0"/>
              <a:t>Слышим мы на улице.</a:t>
            </a:r>
            <a:br>
              <a:rPr lang="ru-RU" dirty="0" smtClean="0"/>
            </a:br>
            <a:r>
              <a:rPr lang="ru-RU" dirty="0" smtClean="0"/>
              <a:t>Созывает всех цыплят</a:t>
            </a:r>
            <a:br>
              <a:rPr lang="ru-RU" dirty="0" smtClean="0"/>
            </a:br>
            <a:r>
              <a:rPr lang="ru-RU" dirty="0" smtClean="0"/>
              <a:t>Рябенькая...</a:t>
            </a:r>
            <a:r>
              <a:rPr lang="ru-RU" b="1" dirty="0" smtClean="0"/>
              <a:t>(Курица)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071546"/>
            <a:ext cx="41433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Когда зёрнышко найдет,</a:t>
            </a:r>
            <a:br>
              <a:rPr lang="ru-RU" b="1" dirty="0" smtClean="0"/>
            </a:br>
            <a:r>
              <a:rPr lang="ru-RU" b="1" dirty="0" smtClean="0"/>
              <a:t>Квохчет, деточек зовёт.</a:t>
            </a:r>
            <a:br>
              <a:rPr lang="ru-RU" b="1" dirty="0" smtClean="0"/>
            </a:br>
            <a:r>
              <a:rPr lang="ru-RU" b="1" dirty="0" smtClean="0"/>
              <a:t>Дождь пойдет понуриться,</a:t>
            </a:r>
            <a:br>
              <a:rPr lang="ru-RU" b="1" dirty="0" smtClean="0"/>
            </a:br>
            <a:r>
              <a:rPr lang="ru-RU" b="1" dirty="0" smtClean="0"/>
              <a:t>Кто мокрой бывает? ...(Курица)</a:t>
            </a:r>
            <a:br>
              <a:rPr lang="ru-RU" b="1" dirty="0" smtClean="0"/>
            </a:br>
            <a:r>
              <a:rPr lang="ru-RU" b="1" dirty="0" smtClean="0"/>
              <a:t>                      ***</a:t>
            </a:r>
            <a:br>
              <a:rPr lang="ru-RU" b="1" dirty="0" smtClean="0"/>
            </a:br>
            <a:r>
              <a:rPr lang="ru-RU" b="1" dirty="0" smtClean="0"/>
              <a:t>Желтый колобок гуляет,</a:t>
            </a:r>
            <a:br>
              <a:rPr lang="ru-RU" b="1" dirty="0" smtClean="0"/>
            </a:br>
            <a:r>
              <a:rPr lang="ru-RU" b="1" dirty="0" smtClean="0"/>
              <a:t>Крошки хлеба подбирает.</a:t>
            </a:r>
            <a:br>
              <a:rPr lang="ru-RU" b="1" dirty="0" smtClean="0"/>
            </a:br>
            <a:r>
              <a:rPr lang="ru-RU" b="1" dirty="0" smtClean="0"/>
              <a:t>Мало у него силёнок...</a:t>
            </a:r>
            <a:br>
              <a:rPr lang="ru-RU" b="1" dirty="0" smtClean="0"/>
            </a:br>
            <a:r>
              <a:rPr lang="ru-RU" b="1" dirty="0" smtClean="0"/>
              <a:t>Как зовут его? ...(Цыплёнок)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КУРОЧКА 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131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ПЕТУШОК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6207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1500174"/>
            <a:ext cx="4500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Кто с утра кричит пораньше</a:t>
            </a:r>
            <a:endParaRPr lang="ru-RU" dirty="0" smtClean="0"/>
          </a:p>
          <a:p>
            <a:r>
              <a:rPr lang="ru-RU" b="1" dirty="0" smtClean="0"/>
              <a:t>«Ку-ка-ре-ку», не стесняясь?</a:t>
            </a:r>
            <a:endParaRPr lang="ru-RU" dirty="0" smtClean="0"/>
          </a:p>
          <a:p>
            <a:r>
              <a:rPr lang="ru-RU" b="1" dirty="0" smtClean="0"/>
              <a:t>Голос звонкий чей без фальши</a:t>
            </a:r>
            <a:endParaRPr lang="ru-RU" dirty="0" smtClean="0"/>
          </a:p>
          <a:p>
            <a:r>
              <a:rPr lang="ru-RU" b="1" dirty="0" smtClean="0"/>
              <a:t>К нам в окно летит врываясь?</a:t>
            </a:r>
            <a:endParaRPr lang="ru-RU" dirty="0" smtClean="0"/>
          </a:p>
          <a:p>
            <a:r>
              <a:rPr lang="ru-RU" b="1" dirty="0" smtClean="0"/>
              <a:t>Кто собой изящен тонко</a:t>
            </a:r>
            <a:endParaRPr lang="ru-RU" dirty="0" smtClean="0"/>
          </a:p>
          <a:p>
            <a:r>
              <a:rPr lang="ru-RU" b="1" dirty="0" smtClean="0"/>
              <a:t>Опереньем разноцветным</a:t>
            </a:r>
            <a:endParaRPr lang="ru-RU" dirty="0" smtClean="0"/>
          </a:p>
          <a:p>
            <a:r>
              <a:rPr lang="ru-RU" b="1" dirty="0" smtClean="0"/>
              <a:t>Будет кто всех утром звонко</a:t>
            </a:r>
            <a:endParaRPr lang="ru-RU" dirty="0" smtClean="0"/>
          </a:p>
          <a:p>
            <a:r>
              <a:rPr lang="ru-RU" b="1" dirty="0" smtClean="0"/>
              <a:t>Криком громким и приветным.</a:t>
            </a:r>
            <a:endParaRPr lang="ru-RU" dirty="0" smtClean="0"/>
          </a:p>
          <a:p>
            <a:r>
              <a:rPr lang="ru-RU" b="1" dirty="0" smtClean="0"/>
              <a:t>Петушок зовётся птица,</a:t>
            </a:r>
            <a:endParaRPr lang="ru-RU" dirty="0" smtClean="0"/>
          </a:p>
          <a:p>
            <a:r>
              <a:rPr lang="ru-RU" b="1" dirty="0" smtClean="0"/>
              <a:t>Про которую стишок,</a:t>
            </a:r>
            <a:endParaRPr lang="ru-RU" dirty="0" smtClean="0"/>
          </a:p>
          <a:p>
            <a:r>
              <a:rPr lang="ru-RU" b="1" dirty="0" smtClean="0"/>
              <a:t>Очень он собой гордиться,</a:t>
            </a:r>
            <a:endParaRPr lang="ru-RU" dirty="0" smtClean="0"/>
          </a:p>
          <a:p>
            <a:r>
              <a:rPr lang="ru-RU" b="1" dirty="0" smtClean="0"/>
              <a:t>Петя-Петя, Петушок!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2857520" cy="9286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ЗАГАДКИ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828916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Хвост с узорами,</a:t>
            </a:r>
            <a:br>
              <a:rPr lang="ru-RU" sz="2900" dirty="0" smtClean="0"/>
            </a:br>
            <a:r>
              <a:rPr lang="ru-RU" sz="2900" dirty="0" smtClean="0"/>
              <a:t>Сапоги со шпорами,</a:t>
            </a:r>
            <a:br>
              <a:rPr lang="ru-RU" sz="2900" dirty="0" smtClean="0"/>
            </a:br>
            <a:r>
              <a:rPr lang="ru-RU" sz="2900" dirty="0" smtClean="0"/>
              <a:t>Беленькие пёрышки,</a:t>
            </a:r>
            <a:br>
              <a:rPr lang="ru-RU" sz="2900" dirty="0" smtClean="0"/>
            </a:br>
            <a:r>
              <a:rPr lang="ru-RU" sz="2900" dirty="0" smtClean="0"/>
              <a:t>Красный гребешок.</a:t>
            </a:r>
            <a:br>
              <a:rPr lang="ru-RU" sz="2900" dirty="0" smtClean="0"/>
            </a:br>
            <a:r>
              <a:rPr lang="ru-RU" sz="2900" dirty="0" smtClean="0"/>
              <a:t>Кто это на колышке?</a:t>
            </a:r>
            <a:br>
              <a:rPr lang="ru-RU" sz="2900" dirty="0" smtClean="0"/>
            </a:br>
            <a:r>
              <a:rPr lang="ru-RU" sz="2900" dirty="0" smtClean="0"/>
              <a:t>(Петушок)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Кто так заливисто поёт</a:t>
            </a:r>
            <a:br>
              <a:rPr lang="ru-RU" sz="2900" dirty="0" smtClean="0"/>
            </a:br>
            <a:r>
              <a:rPr lang="ru-RU" sz="2900" dirty="0" smtClean="0"/>
              <a:t>О том, что солнышко встаёт?</a:t>
            </a:r>
            <a:br>
              <a:rPr lang="ru-RU" sz="2900" dirty="0" smtClean="0"/>
            </a:br>
            <a:r>
              <a:rPr lang="ru-RU" sz="2900" dirty="0" smtClean="0"/>
              <a:t>(Петушок)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Не царь, а в короне,</a:t>
            </a:r>
            <a:br>
              <a:rPr lang="ru-RU" sz="2900" dirty="0" smtClean="0"/>
            </a:br>
            <a:r>
              <a:rPr lang="ru-RU" sz="2900" dirty="0" smtClean="0"/>
              <a:t>не всадник, а со шпорами,</a:t>
            </a:r>
            <a:br>
              <a:rPr lang="ru-RU" sz="2900" dirty="0" smtClean="0"/>
            </a:br>
            <a:r>
              <a:rPr lang="ru-RU" sz="2900" dirty="0" smtClean="0"/>
              <a:t>не будильник, а всех будит.</a:t>
            </a:r>
            <a:br>
              <a:rPr lang="ru-RU" sz="2900" dirty="0" smtClean="0"/>
            </a:br>
            <a:r>
              <a:rPr lang="ru-RU" sz="2900" dirty="0" smtClean="0"/>
              <a:t>(Петух)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Гребешок аленький,</a:t>
            </a:r>
            <a:br>
              <a:rPr lang="ru-RU" sz="2900" dirty="0" smtClean="0"/>
            </a:br>
            <a:r>
              <a:rPr lang="ru-RU" sz="2900" dirty="0" smtClean="0"/>
              <a:t>Кафтанчик рябенький,</a:t>
            </a:r>
            <a:br>
              <a:rPr lang="ru-RU" sz="2900" dirty="0" smtClean="0"/>
            </a:br>
            <a:r>
              <a:rPr lang="ru-RU" sz="2900" dirty="0" smtClean="0"/>
              <a:t>Двойная бородка,</a:t>
            </a:r>
            <a:br>
              <a:rPr lang="ru-RU" sz="2900" dirty="0" smtClean="0"/>
            </a:br>
            <a:r>
              <a:rPr lang="ru-RU" sz="2900" dirty="0" smtClean="0"/>
              <a:t>Важная походка.</a:t>
            </a:r>
            <a:br>
              <a:rPr lang="ru-RU" sz="2900" dirty="0" smtClean="0"/>
            </a:br>
            <a:r>
              <a:rPr lang="ru-RU" sz="2900" dirty="0" smtClean="0"/>
              <a:t>Раньше всех встаёт,</a:t>
            </a:r>
            <a:br>
              <a:rPr lang="ru-RU" sz="2900" dirty="0" smtClean="0"/>
            </a:br>
            <a:r>
              <a:rPr lang="ru-RU" sz="2900" dirty="0" smtClean="0"/>
              <a:t>Голосисто поёт.</a:t>
            </a:r>
            <a:br>
              <a:rPr lang="ru-RU" sz="2900" dirty="0" smtClean="0"/>
            </a:br>
            <a:r>
              <a:rPr lang="ru-RU" sz="2900" dirty="0" smtClean="0"/>
              <a:t>(Пету</a:t>
            </a:r>
            <a:r>
              <a:rPr lang="ru-RU" dirty="0" smtClean="0"/>
              <a:t>х)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071546"/>
            <a:ext cx="435768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Он носом в землю постучит,</a:t>
            </a:r>
            <a:br>
              <a:rPr lang="ru-RU" sz="1400" dirty="0" smtClean="0"/>
            </a:br>
            <a:r>
              <a:rPr lang="ru-RU" sz="1400" dirty="0" smtClean="0"/>
              <a:t>Взмахнёт крылом и закричит.</a:t>
            </a:r>
            <a:br>
              <a:rPr lang="ru-RU" sz="1400" dirty="0" smtClean="0"/>
            </a:br>
            <a:r>
              <a:rPr lang="ru-RU" sz="1400" dirty="0" smtClean="0"/>
              <a:t>Кричит он даже сонный,</a:t>
            </a:r>
            <a:br>
              <a:rPr lang="ru-RU" sz="1400" dirty="0" smtClean="0"/>
            </a:br>
            <a:r>
              <a:rPr lang="ru-RU" sz="1400" dirty="0" smtClean="0"/>
              <a:t>Крикун неугомонный.</a:t>
            </a:r>
            <a:br>
              <a:rPr lang="ru-RU" sz="1400" dirty="0" smtClean="0"/>
            </a:br>
            <a:r>
              <a:rPr lang="ru-RU" sz="1400" dirty="0" smtClean="0"/>
              <a:t>(Петух)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Он в мундире ярком,</a:t>
            </a:r>
            <a:br>
              <a:rPr lang="ru-RU" sz="1400" dirty="0" smtClean="0"/>
            </a:br>
            <a:r>
              <a:rPr lang="ru-RU" sz="1400" dirty="0" smtClean="0"/>
              <a:t>Шпоры для красы</a:t>
            </a:r>
            <a:br>
              <a:rPr lang="ru-RU" sz="1400" dirty="0" smtClean="0"/>
            </a:br>
            <a:r>
              <a:rPr lang="ru-RU" sz="1400" dirty="0" smtClean="0"/>
              <a:t>Днём он - забияка,</a:t>
            </a:r>
            <a:br>
              <a:rPr lang="ru-RU" sz="1400" dirty="0" smtClean="0"/>
            </a:br>
            <a:r>
              <a:rPr lang="ru-RU" sz="1400" dirty="0" smtClean="0"/>
              <a:t>Поутру - часы.</a:t>
            </a:r>
            <a:br>
              <a:rPr lang="ru-RU" sz="1400" dirty="0" smtClean="0"/>
            </a:br>
            <a:r>
              <a:rPr lang="ru-RU" sz="1400" dirty="0" smtClean="0"/>
              <a:t>(Петух)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 ездок, а со шпорами,</a:t>
            </a:r>
            <a:br>
              <a:rPr lang="ru-RU" sz="1400" dirty="0" smtClean="0"/>
            </a:br>
            <a:r>
              <a:rPr lang="ru-RU" sz="1400" dirty="0" smtClean="0"/>
              <a:t>Не будильник, а всех будит.</a:t>
            </a:r>
            <a:br>
              <a:rPr lang="ru-RU" sz="1400" dirty="0" smtClean="0"/>
            </a:br>
            <a:r>
              <a:rPr lang="ru-RU" sz="1400" dirty="0" smtClean="0"/>
              <a:t>(Петух)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Кто больше всех кричит,</a:t>
            </a:r>
            <a:br>
              <a:rPr lang="ru-RU" sz="1400" dirty="0" smtClean="0"/>
            </a:br>
            <a:r>
              <a:rPr lang="ru-RU" sz="1400" dirty="0" smtClean="0"/>
              <a:t>А меньше всех делает.</a:t>
            </a:r>
            <a:br>
              <a:rPr lang="ru-RU" sz="1400" dirty="0" smtClean="0"/>
            </a:br>
            <a:r>
              <a:rPr lang="ru-RU" sz="1400" dirty="0" smtClean="0"/>
              <a:t>(Петух)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Сидел на заборе,</a:t>
            </a:r>
            <a:br>
              <a:rPr lang="ru-RU" sz="1400" dirty="0" smtClean="0"/>
            </a:br>
            <a:r>
              <a:rPr lang="ru-RU" sz="1400" dirty="0" smtClean="0"/>
              <a:t>Пел да кричал,</a:t>
            </a:r>
            <a:br>
              <a:rPr lang="ru-RU" sz="1400" dirty="0" smtClean="0"/>
            </a:br>
            <a:r>
              <a:rPr lang="ru-RU" sz="1400" dirty="0" smtClean="0"/>
              <a:t>А как все собрались,</a:t>
            </a:r>
            <a:br>
              <a:rPr lang="ru-RU" sz="1400" dirty="0" smtClean="0"/>
            </a:br>
            <a:r>
              <a:rPr lang="ru-RU" sz="1400" dirty="0" smtClean="0"/>
              <a:t>Взял да замолчал.</a:t>
            </a:r>
            <a:br>
              <a:rPr lang="ru-RU" sz="1400" dirty="0" smtClean="0"/>
            </a:br>
            <a:r>
              <a:rPr lang="ru-RU" sz="1400" dirty="0" smtClean="0"/>
              <a:t>(Петух)</a:t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142984"/>
            <a:ext cx="228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Хвост с узорами,</a:t>
            </a:r>
            <a:br>
              <a:rPr lang="ru-RU" sz="1400" dirty="0" smtClean="0"/>
            </a:br>
            <a:r>
              <a:rPr lang="ru-RU" sz="1400" dirty="0" smtClean="0"/>
              <a:t>Сапоги со шпорами,</a:t>
            </a:r>
            <a:br>
              <a:rPr lang="ru-RU" sz="1400" dirty="0" smtClean="0"/>
            </a:br>
            <a:r>
              <a:rPr lang="ru-RU" sz="1400" dirty="0" smtClean="0"/>
              <a:t>Песни распевает,</a:t>
            </a:r>
            <a:br>
              <a:rPr lang="ru-RU" sz="1400" dirty="0" smtClean="0"/>
            </a:br>
            <a:r>
              <a:rPr lang="ru-RU" sz="1400" dirty="0" smtClean="0"/>
              <a:t>Время считает.</a:t>
            </a:r>
            <a:br>
              <a:rPr lang="ru-RU" sz="1400" dirty="0" smtClean="0"/>
            </a:br>
            <a:r>
              <a:rPr lang="ru-RU" sz="1400" dirty="0" smtClean="0"/>
              <a:t>(Петух)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Всех я вовремя бужу,</a:t>
            </a:r>
            <a:br>
              <a:rPr lang="ru-RU" sz="1400" dirty="0" smtClean="0"/>
            </a:br>
            <a:r>
              <a:rPr lang="ru-RU" sz="1400" dirty="0" smtClean="0"/>
              <a:t>Хоть часов не завожу.</a:t>
            </a:r>
            <a:br>
              <a:rPr lang="ru-RU" sz="1400" dirty="0" smtClean="0"/>
            </a:br>
            <a:r>
              <a:rPr lang="ru-RU" sz="1400" dirty="0" smtClean="0"/>
              <a:t>(Петух)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4286256"/>
            <a:ext cx="235745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Сам задира, забияка,</a:t>
            </a:r>
            <a:br>
              <a:rPr lang="ru-RU" sz="1400" b="1" i="1" dirty="0" smtClean="0"/>
            </a:br>
            <a:r>
              <a:rPr lang="ru-RU" sz="1400" b="1" i="1" dirty="0" smtClean="0"/>
              <a:t>Но красавец он, однако.</a:t>
            </a:r>
            <a:br>
              <a:rPr lang="ru-RU" sz="1400" b="1" i="1" dirty="0" smtClean="0"/>
            </a:br>
            <a:r>
              <a:rPr lang="ru-RU" sz="1400" b="1" i="1" dirty="0" smtClean="0"/>
              <a:t>Очень громкий голосок...</a:t>
            </a:r>
            <a:br>
              <a:rPr lang="ru-RU" sz="1400" b="1" i="1" dirty="0" smtClean="0"/>
            </a:br>
            <a:r>
              <a:rPr lang="ru-RU" sz="1400" b="1" i="1" dirty="0" smtClean="0"/>
              <a:t>Кто поёт нам? </a:t>
            </a:r>
            <a:r>
              <a:rPr lang="ru-RU" sz="1400" b="1" dirty="0" smtClean="0"/>
              <a:t>...(Петушок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14536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УТОЧКА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Уточка вразвалочку к озеру пришла</a:t>
            </a:r>
          </a:p>
          <a:p>
            <a:r>
              <a:rPr lang="ru-RU" sz="1400" dirty="0" smtClean="0"/>
              <a:t>За собой утяток утка привела,</a:t>
            </a:r>
          </a:p>
          <a:p>
            <a:r>
              <a:rPr lang="ru-RU" sz="1400" dirty="0" err="1" smtClean="0"/>
              <a:t>Кря-кря-кря</a:t>
            </a:r>
            <a:r>
              <a:rPr lang="ru-RU" sz="1400" dirty="0" smtClean="0"/>
              <a:t> сказала,</a:t>
            </a:r>
          </a:p>
          <a:p>
            <a:r>
              <a:rPr lang="ru-RU" sz="1400" dirty="0" smtClean="0"/>
              <a:t>Вы за мной плывите</a:t>
            </a:r>
          </a:p>
          <a:p>
            <a:r>
              <a:rPr lang="ru-RU" sz="1400" dirty="0" err="1" smtClean="0"/>
              <a:t>Кря-кря-кря</a:t>
            </a:r>
            <a:r>
              <a:rPr lang="ru-RU" sz="1400" dirty="0" smtClean="0"/>
              <a:t> и лапками</a:t>
            </a:r>
          </a:p>
          <a:p>
            <a:r>
              <a:rPr lang="ru-RU" sz="1400" dirty="0" smtClean="0"/>
              <a:t>Под водой гребите.</a:t>
            </a:r>
          </a:p>
          <a:p>
            <a:endParaRPr lang="ru-RU" sz="1400" dirty="0" smtClean="0"/>
          </a:p>
          <a:p>
            <a:r>
              <a:rPr lang="ru-RU" sz="1400" dirty="0" smtClean="0"/>
              <a:t>У мамы утки </a:t>
            </a:r>
            <a:r>
              <a:rPr lang="ru-RU" sz="1400" dirty="0" err="1" smtClean="0"/>
              <a:t>кря-кря-кря</a:t>
            </a:r>
            <a:endParaRPr lang="ru-RU" sz="1400" dirty="0" smtClean="0"/>
          </a:p>
          <a:p>
            <a:r>
              <a:rPr lang="ru-RU" sz="1400" dirty="0" smtClean="0"/>
              <a:t>Очень дружная семья</a:t>
            </a:r>
          </a:p>
          <a:p>
            <a:r>
              <a:rPr lang="ru-RU" sz="1400" dirty="0" smtClean="0"/>
              <a:t>Вместе плавают утята</a:t>
            </a:r>
          </a:p>
          <a:p>
            <a:r>
              <a:rPr lang="ru-RU" sz="1400" dirty="0" smtClean="0"/>
              <a:t>И ныряют все ребята</a:t>
            </a:r>
          </a:p>
          <a:p>
            <a:r>
              <a:rPr lang="ru-RU" sz="1400" dirty="0" smtClean="0"/>
              <a:t>Все за мамой плыть хотят,</a:t>
            </a:r>
          </a:p>
          <a:p>
            <a:r>
              <a:rPr lang="ru-RU" sz="1400" dirty="0" smtClean="0"/>
              <a:t>Дружно весело галдят</a:t>
            </a:r>
          </a:p>
          <a:p>
            <a:r>
              <a:rPr lang="ru-RU" sz="1400" dirty="0" smtClean="0"/>
              <a:t>Воду в клювик набирают,</a:t>
            </a:r>
          </a:p>
          <a:p>
            <a:r>
              <a:rPr lang="ru-RU" sz="1400" dirty="0" smtClean="0"/>
              <a:t>Мушек, червячков съедают.</a:t>
            </a:r>
            <a:endParaRPr lang="ru-RU" sz="1400" dirty="0"/>
          </a:p>
        </p:txBody>
      </p:sp>
      <p:pic>
        <p:nvPicPr>
          <p:cNvPr id="1026" name="Picture 2" descr="D:\Работа\птичий двор\preview-112-ytka_s_ytyatami-1920x1200-fon-stola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57496"/>
            <a:ext cx="60960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0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Вдоль реки гуляла утка,</a:t>
            </a:r>
            <a:br>
              <a:rPr lang="ru-RU" sz="1400" dirty="0" smtClean="0"/>
            </a:br>
            <a:r>
              <a:rPr lang="ru-RU" sz="1400" dirty="0" smtClean="0"/>
              <a:t>Здесь раздолье для желудка:</a:t>
            </a:r>
            <a:br>
              <a:rPr lang="ru-RU" sz="1400" dirty="0" smtClean="0"/>
            </a:br>
            <a:r>
              <a:rPr lang="ru-RU" sz="1400" dirty="0" smtClean="0"/>
              <a:t>Есть ракушки, рыбки, тина.</a:t>
            </a:r>
            <a:br>
              <a:rPr lang="ru-RU" sz="1400" dirty="0" smtClean="0"/>
            </a:br>
            <a:r>
              <a:rPr lang="ru-RU" sz="1400" dirty="0" smtClean="0"/>
              <a:t>Надоест держаться чинно,</a:t>
            </a:r>
            <a:br>
              <a:rPr lang="ru-RU" sz="1400" dirty="0" smtClean="0"/>
            </a:br>
            <a:r>
              <a:rPr lang="ru-RU" sz="1400" dirty="0" smtClean="0"/>
              <a:t>Утка в воду залезает</a:t>
            </a:r>
            <a:br>
              <a:rPr lang="ru-RU" sz="1400" dirty="0" smtClean="0"/>
            </a:br>
            <a:r>
              <a:rPr lang="ru-RU" sz="1400" dirty="0" smtClean="0"/>
              <a:t>И такое вытворяет:</a:t>
            </a:r>
            <a:br>
              <a:rPr lang="ru-RU" sz="1400" dirty="0" smtClean="0"/>
            </a:br>
            <a:r>
              <a:rPr lang="ru-RU" sz="1400" dirty="0" smtClean="0"/>
              <a:t>Бульк – под воду с головой,</a:t>
            </a:r>
            <a:br>
              <a:rPr lang="ru-RU" sz="1400" dirty="0" smtClean="0"/>
            </a:br>
            <a:r>
              <a:rPr lang="ru-RU" sz="1400" dirty="0" smtClean="0"/>
              <a:t>Только хвостик над волной</a:t>
            </a:r>
            <a:br>
              <a:rPr lang="ru-RU" sz="1400" dirty="0" smtClean="0"/>
            </a:br>
            <a:r>
              <a:rPr lang="ru-RU" sz="1400" dirty="0" smtClean="0"/>
              <a:t>Плещется, как белый стяг.</a:t>
            </a:r>
            <a:br>
              <a:rPr lang="ru-RU" sz="1400" dirty="0" smtClean="0"/>
            </a:br>
            <a:r>
              <a:rPr lang="ru-RU" sz="1400" dirty="0" smtClean="0"/>
              <a:t>Мы смотрели в новостях</a:t>
            </a:r>
            <a:br>
              <a:rPr lang="ru-RU" sz="1400" dirty="0" smtClean="0"/>
            </a:br>
            <a:r>
              <a:rPr lang="ru-RU" sz="1400" dirty="0" smtClean="0"/>
              <a:t>И ни разу не случилось,</a:t>
            </a:r>
            <a:br>
              <a:rPr lang="ru-RU" sz="1400" dirty="0" smtClean="0"/>
            </a:br>
            <a:r>
              <a:rPr lang="ru-RU" sz="1400" dirty="0" smtClean="0"/>
              <a:t>Чтобы утка утопилась.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ЗАГАДКИ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009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1643050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Кря-кря-кря</a:t>
            </a:r>
            <a:r>
              <a:rPr lang="ru-RU" b="1" dirty="0" smtClean="0"/>
              <a:t>, ловите мух!</a:t>
            </a:r>
            <a:br>
              <a:rPr lang="ru-RU" b="1" dirty="0" smtClean="0"/>
            </a:br>
            <a:r>
              <a:rPr lang="ru-RU" b="1" dirty="0" smtClean="0"/>
              <a:t> А потом в водичку - Плюх!</a:t>
            </a:r>
            <a:br>
              <a:rPr lang="ru-RU" b="1" dirty="0" smtClean="0"/>
            </a:br>
            <a:r>
              <a:rPr lang="ru-RU" b="1" dirty="0" smtClean="0"/>
              <a:t> Плавать - это вам не шутка!</a:t>
            </a:r>
            <a:br>
              <a:rPr lang="ru-RU" b="1" dirty="0" smtClean="0"/>
            </a:br>
            <a:r>
              <a:rPr lang="ru-RU" b="1" dirty="0" smtClean="0"/>
              <a:t> Так детишек </a:t>
            </a:r>
            <a:r>
              <a:rPr lang="ru-RU" b="1" dirty="0" err="1" smtClean="0"/>
              <a:t>учтит</a:t>
            </a:r>
            <a:r>
              <a:rPr lang="ru-RU" b="1" dirty="0" smtClean="0"/>
              <a:t>...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428736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Удивительный ребенок!</a:t>
            </a:r>
            <a:br>
              <a:rPr lang="ru-RU" b="1" dirty="0" smtClean="0"/>
            </a:br>
            <a:r>
              <a:rPr lang="ru-RU" b="1" dirty="0" smtClean="0"/>
              <a:t>Только вышел из пеленок,</a:t>
            </a:r>
            <a:br>
              <a:rPr lang="ru-RU" b="1" dirty="0" smtClean="0"/>
            </a:br>
            <a:r>
              <a:rPr lang="ru-RU" b="1" dirty="0" smtClean="0"/>
              <a:t>Может плавать и нырять,</a:t>
            </a:r>
            <a:br>
              <a:rPr lang="ru-RU" b="1" dirty="0" smtClean="0"/>
            </a:br>
            <a:r>
              <a:rPr lang="ru-RU" b="1" dirty="0" smtClean="0"/>
              <a:t>Как его родная мать.</a:t>
            </a:r>
            <a:br>
              <a:rPr lang="ru-RU" b="1" dirty="0" smtClean="0"/>
            </a:br>
            <a:r>
              <a:rPr lang="ru-RU" b="1" dirty="0" smtClean="0"/>
              <a:t>(Утенок)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214686"/>
            <a:ext cx="2357454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Гонит в воду мать взашей</a:t>
            </a:r>
            <a:br>
              <a:rPr lang="ru-RU" b="1" dirty="0" smtClean="0"/>
            </a:br>
            <a:r>
              <a:rPr lang="ru-RU" b="1" dirty="0" smtClean="0"/>
              <a:t> Непослушных малышей: </a:t>
            </a:r>
            <a:br>
              <a:rPr lang="ru-RU" b="1" dirty="0" smtClean="0"/>
            </a:br>
            <a:r>
              <a:rPr lang="ru-RU" b="1" dirty="0" smtClean="0"/>
              <a:t> "Что? Боитесь? Ну и шутки! </a:t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b="1" dirty="0" err="1" smtClean="0"/>
              <a:t>Кря-кря-кря</a:t>
            </a:r>
            <a:r>
              <a:rPr lang="ru-RU" b="1" dirty="0" smtClean="0"/>
              <a:t>! Ведь вы же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2643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 воде я плаваю,</a:t>
            </a:r>
            <a:br>
              <a:rPr lang="ru-RU" b="1" dirty="0" smtClean="0"/>
            </a:br>
            <a:r>
              <a:rPr lang="ru-RU" b="1" dirty="0" smtClean="0"/>
              <a:t>По земле хожу.</a:t>
            </a:r>
            <a:br>
              <a:rPr lang="ru-RU" b="1" dirty="0" smtClean="0"/>
            </a:br>
            <a:r>
              <a:rPr lang="ru-RU" b="1" dirty="0" smtClean="0"/>
              <a:t>Я такая славная -</a:t>
            </a:r>
            <a:br>
              <a:rPr lang="ru-RU" b="1" dirty="0" smtClean="0"/>
            </a:br>
            <a:r>
              <a:rPr lang="ru-RU" b="1" dirty="0" smtClean="0"/>
              <a:t>Слов не нахожу!</a:t>
            </a:r>
            <a:br>
              <a:rPr lang="ru-RU" b="1" dirty="0" smtClean="0"/>
            </a:br>
            <a:r>
              <a:rPr lang="ru-RU" b="1" dirty="0" smtClean="0"/>
              <a:t>Есть у вас одна минутка?</a:t>
            </a:r>
            <a:br>
              <a:rPr lang="ru-RU" b="1" dirty="0" smtClean="0"/>
            </a:br>
            <a:r>
              <a:rPr lang="ru-RU" b="1" dirty="0" smtClean="0"/>
              <a:t>Полюбуйтесь! Я ведь...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928934"/>
            <a:ext cx="4214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Может плавать и нырять,</a:t>
            </a:r>
            <a:br>
              <a:rPr lang="ru-RU" b="1" dirty="0" smtClean="0"/>
            </a:br>
            <a:r>
              <a:rPr lang="ru-RU" b="1" dirty="0" smtClean="0"/>
              <a:t> В небе высоко летать. </a:t>
            </a:r>
            <a:br>
              <a:rPr lang="ru-RU" b="1" dirty="0" smtClean="0"/>
            </a:br>
            <a:r>
              <a:rPr lang="ru-RU" b="1" dirty="0" smtClean="0"/>
              <a:t> Мне скажи через минутку. </a:t>
            </a:r>
            <a:br>
              <a:rPr lang="ru-RU" b="1" dirty="0" smtClean="0"/>
            </a:br>
            <a:r>
              <a:rPr lang="ru-RU" b="1" dirty="0" smtClean="0"/>
              <a:t> Что за птица? Знаешь? 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2148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Удивительный ребенок!</a:t>
            </a:r>
            <a:br>
              <a:rPr lang="ru-RU" b="1" dirty="0" smtClean="0"/>
            </a:br>
            <a:r>
              <a:rPr lang="ru-RU" b="1" dirty="0" smtClean="0"/>
              <a:t>Только вышел из пеленок,</a:t>
            </a:r>
            <a:br>
              <a:rPr lang="ru-RU" b="1" dirty="0" smtClean="0"/>
            </a:br>
            <a:r>
              <a:rPr lang="ru-RU" b="1" dirty="0" smtClean="0"/>
              <a:t>Может плавать и нырять,</a:t>
            </a:r>
            <a:br>
              <a:rPr lang="ru-RU" b="1" dirty="0" smtClean="0"/>
            </a:br>
            <a:r>
              <a:rPr lang="ru-RU" b="1" dirty="0" smtClean="0"/>
              <a:t>Как его родная мать.</a:t>
            </a:r>
            <a:br>
              <a:rPr lang="ru-RU" b="1" dirty="0" smtClean="0"/>
            </a:br>
            <a:r>
              <a:rPr lang="ru-RU" b="1" dirty="0" smtClean="0"/>
              <a:t>(Утенок)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5721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Ходят дружною толпою,</a:t>
            </a:r>
            <a:br>
              <a:rPr lang="ru-RU" b="1" dirty="0" smtClean="0"/>
            </a:br>
            <a:r>
              <a:rPr lang="ru-RU" b="1" dirty="0" smtClean="0"/>
              <a:t>И к еде, и к водопою.</a:t>
            </a:r>
            <a:br>
              <a:rPr lang="ru-RU" b="1" dirty="0" smtClean="0"/>
            </a:br>
            <a:r>
              <a:rPr lang="ru-RU" b="1" dirty="0" smtClean="0"/>
              <a:t>В воде шустрые ребята...</a:t>
            </a:r>
            <a:br>
              <a:rPr lang="ru-RU" b="1" dirty="0" smtClean="0"/>
            </a:br>
            <a:r>
              <a:rPr lang="ru-RU" b="1" dirty="0" smtClean="0"/>
              <a:t>Как зовём мы их? ...(Утята)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ГУСИ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00760" y="948690"/>
            <a:ext cx="32861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 дворе гуляют гуси...</a:t>
            </a:r>
            <a:endParaRPr lang="ru-RU" dirty="0" smtClean="0"/>
          </a:p>
          <a:p>
            <a:r>
              <a:rPr lang="ru-RU" dirty="0" smtClean="0"/>
              <a:t>Во дворе гуляют гуси</a:t>
            </a:r>
          </a:p>
          <a:p>
            <a:r>
              <a:rPr lang="ru-RU" dirty="0" smtClean="0"/>
              <a:t>- Заходи, не надо трусить.</a:t>
            </a:r>
          </a:p>
          <a:p>
            <a:r>
              <a:rPr lang="ru-RU" dirty="0" smtClean="0"/>
              <a:t>Лишь калитка заскрипела,</a:t>
            </a:r>
          </a:p>
          <a:p>
            <a:r>
              <a:rPr lang="ru-RU" dirty="0" smtClean="0"/>
              <a:t>Как гусыня зашипела.</a:t>
            </a:r>
          </a:p>
          <a:p>
            <a:r>
              <a:rPr lang="ru-RU" dirty="0" smtClean="0"/>
              <a:t>Гусь кричит:” </a:t>
            </a:r>
            <a:r>
              <a:rPr lang="ru-RU" dirty="0" err="1" smtClean="0"/>
              <a:t>Га-га</a:t>
            </a:r>
            <a:r>
              <a:rPr lang="ru-RU" dirty="0" smtClean="0"/>
              <a:t>, </a:t>
            </a:r>
            <a:r>
              <a:rPr lang="ru-RU" dirty="0" err="1" smtClean="0"/>
              <a:t>га-га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Покажите мне врага!</a:t>
            </a:r>
          </a:p>
          <a:p>
            <a:r>
              <a:rPr lang="ru-RU" dirty="0" smtClean="0"/>
              <a:t>Ущипну его за ногу,</a:t>
            </a:r>
          </a:p>
          <a:p>
            <a:r>
              <a:rPr lang="ru-RU" dirty="0" smtClean="0"/>
              <a:t>Пусть забудет к нам дорогу!</a:t>
            </a:r>
          </a:p>
          <a:p>
            <a:r>
              <a:rPr lang="ru-RU" dirty="0" smtClean="0"/>
              <a:t>Это гость, вы говорите,</a:t>
            </a:r>
          </a:p>
          <a:p>
            <a:r>
              <a:rPr lang="ru-RU" dirty="0" smtClean="0"/>
              <a:t>Со двора его гоните!</a:t>
            </a:r>
          </a:p>
          <a:p>
            <a:r>
              <a:rPr lang="ru-RU" dirty="0" smtClean="0"/>
              <a:t>Я гостей не потерплю,</a:t>
            </a:r>
          </a:p>
          <a:p>
            <a:r>
              <a:rPr lang="ru-RU" dirty="0" smtClean="0"/>
              <a:t>Всем штанины истреплю!</a:t>
            </a:r>
          </a:p>
          <a:p>
            <a:r>
              <a:rPr lang="ru-RU" dirty="0" smtClean="0"/>
              <a:t>- Ай-ай-ай! Мы им сказали,-</a:t>
            </a:r>
          </a:p>
          <a:p>
            <a:r>
              <a:rPr lang="ru-RU" dirty="0" smtClean="0"/>
              <a:t>В поле прутиком прогнали,-</a:t>
            </a:r>
          </a:p>
          <a:p>
            <a:r>
              <a:rPr lang="ru-RU" dirty="0" smtClean="0"/>
              <a:t>Ай-ай-ай, ну до чего же</a:t>
            </a:r>
          </a:p>
          <a:p>
            <a:r>
              <a:rPr lang="ru-RU" dirty="0" smtClean="0"/>
              <a:t>Не воспитаны вы все же!</a:t>
            </a:r>
          </a:p>
          <a:p>
            <a:r>
              <a:rPr lang="ru-RU" dirty="0" smtClean="0"/>
              <a:t>Вам давно пора понять,</a:t>
            </a:r>
          </a:p>
          <a:p>
            <a:r>
              <a:rPr lang="ru-RU" dirty="0" smtClean="0"/>
              <a:t>Что гостей нельзя гонять.</a:t>
            </a:r>
          </a:p>
          <a:p>
            <a:r>
              <a:rPr lang="ru-RU" dirty="0" smtClean="0"/>
              <a:t>Ваш сосед был так же глуп</a:t>
            </a:r>
          </a:p>
          <a:p>
            <a:r>
              <a:rPr lang="ru-RU" dirty="0" smtClean="0"/>
              <a:t>И попал однажды в суп!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383</Words>
  <Application>Microsoft Office PowerPoint</Application>
  <PresentationFormat>Экран (4:3)</PresentationFormat>
  <Paragraphs>104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ПТИЧИЙ ДВОР  </vt:lpstr>
      <vt:lpstr> Курочка</vt:lpstr>
      <vt:lpstr>ЗАГАДКИ</vt:lpstr>
      <vt:lpstr>КУРОЧКА </vt:lpstr>
      <vt:lpstr>ПЕТУШОК</vt:lpstr>
      <vt:lpstr>ЗАГАДКИ</vt:lpstr>
      <vt:lpstr>УТОЧКА</vt:lpstr>
      <vt:lpstr>ЗАГАДКИ</vt:lpstr>
      <vt:lpstr>ГУСИ</vt:lpstr>
      <vt:lpstr>ЗАГАДКИ</vt:lpstr>
    </vt:vector>
  </TitlesOfParts>
  <Company>Центральная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Курочка</dc:title>
  <dc:creator>Шик</dc:creator>
  <cp:lastModifiedBy>Шик</cp:lastModifiedBy>
  <cp:revision>23</cp:revision>
  <dcterms:created xsi:type="dcterms:W3CDTF">2013-02-14T03:09:06Z</dcterms:created>
  <dcterms:modified xsi:type="dcterms:W3CDTF">2013-02-17T15:32:24Z</dcterms:modified>
</cp:coreProperties>
</file>