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2" r:id="rId10"/>
    <p:sldId id="264" r:id="rId11"/>
    <p:sldId id="266" r:id="rId12"/>
    <p:sldId id="267" r:id="rId13"/>
    <p:sldId id="269" r:id="rId14"/>
    <p:sldId id="270" r:id="rId15"/>
    <p:sldId id="268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F9D2-0D2E-4AA8-85C7-F6E1ABE0FC73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52C1-48B3-472E-97F9-8F670029643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F9D2-0D2E-4AA8-85C7-F6E1ABE0FC73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52C1-48B3-472E-97F9-8F67002964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F9D2-0D2E-4AA8-85C7-F6E1ABE0FC73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52C1-48B3-472E-97F9-8F67002964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F9D2-0D2E-4AA8-85C7-F6E1ABE0FC73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52C1-48B3-472E-97F9-8F67002964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F9D2-0D2E-4AA8-85C7-F6E1ABE0FC73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FFC52C1-48B3-472E-97F9-8F670029643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F9D2-0D2E-4AA8-85C7-F6E1ABE0FC73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52C1-48B3-472E-97F9-8F67002964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F9D2-0D2E-4AA8-85C7-F6E1ABE0FC73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52C1-48B3-472E-97F9-8F67002964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F9D2-0D2E-4AA8-85C7-F6E1ABE0FC73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52C1-48B3-472E-97F9-8F67002964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F9D2-0D2E-4AA8-85C7-F6E1ABE0FC73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52C1-48B3-472E-97F9-8F67002964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F9D2-0D2E-4AA8-85C7-F6E1ABE0FC73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52C1-48B3-472E-97F9-8F67002964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F9D2-0D2E-4AA8-85C7-F6E1ABE0FC73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C52C1-48B3-472E-97F9-8F67002964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88EF9D2-0D2E-4AA8-85C7-F6E1ABE0FC73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FFC52C1-48B3-472E-97F9-8F670029643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diamond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.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0"/>
            <a:ext cx="6336704" cy="64807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6309320"/>
            <a:ext cx="8964488" cy="548680"/>
          </a:xfrm>
          <a:solidFill>
            <a:schemeClr val="accent6">
              <a:lumMod val="75000"/>
            </a:schemeClr>
          </a:solidFill>
          <a:effectLst>
            <a:softEdge rad="127000"/>
          </a:effectLst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БЕЛОРУССКАЯ НАРОДНАЯ СКАЗКА</a:t>
            </a:r>
            <a:endParaRPr lang="ru-RU" sz="36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8104" y="274638"/>
            <a:ext cx="3312368" cy="63227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— Ой, дедка, твоя правда! Кто-то там под кустом сидит, страшный такой, и пыхтит. Еле-еле ноги унесла! </a:t>
            </a:r>
            <a:endParaRPr lang="ru-RU" dirty="0"/>
          </a:p>
        </p:txBody>
      </p:sp>
      <p:pic>
        <p:nvPicPr>
          <p:cNvPr id="4" name="Содержимое 3" descr="Pih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4968552" cy="6264696"/>
          </a:xfr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274638"/>
            <a:ext cx="3754760" cy="6178698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Поглядела на деду с бабкой внучка Алёнка, пожалела их и говорит: </a:t>
            </a:r>
            <a:br>
              <a:rPr lang="ru-RU" sz="3100" dirty="0" smtClean="0"/>
            </a:br>
            <a:r>
              <a:rPr lang="ru-RU" sz="3100" dirty="0" smtClean="0"/>
              <a:t>— Я принесу репку! </a:t>
            </a:r>
            <a:br>
              <a:rPr lang="ru-RU" sz="3100" dirty="0" smtClean="0"/>
            </a:br>
            <a:r>
              <a:rPr lang="ru-RU" sz="3100" dirty="0" smtClean="0"/>
              <a:t>Пошла Алёнка в огород. А в огороде жарко да тихо, только пчёлки жужжат да комарики звенят. </a:t>
            </a:r>
            <a:br>
              <a:rPr lang="ru-RU" sz="3100" dirty="0" smtClean="0"/>
            </a:br>
            <a:r>
              <a:rPr lang="ru-RU" sz="3100" dirty="0" smtClean="0"/>
              <a:t>Шла-шла и пришла к тому месту, где репка росла.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Pih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4320480" cy="6192688"/>
          </a:xfr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Autofit/>
          </a:bodyPr>
          <a:lstStyle/>
          <a:p>
            <a:r>
              <a:rPr lang="ru-RU" sz="2700" dirty="0" smtClean="0"/>
              <a:t>И только наклонилась она, чтоб репку вытащить, а с грядки как зашипит кто-то: </a:t>
            </a:r>
            <a:br>
              <a:rPr lang="ru-RU" sz="2700" dirty="0" smtClean="0"/>
            </a:br>
            <a:r>
              <a:rPr lang="ru-RU" sz="2700" dirty="0" smtClean="0"/>
              <a:t>— </a:t>
            </a:r>
            <a:r>
              <a:rPr lang="ru-RU" sz="2700" dirty="0" err="1" smtClean="0"/>
              <a:t>Пшш-ппы-ы-хх</a:t>
            </a:r>
            <a:r>
              <a:rPr lang="ru-RU" sz="2700" dirty="0" smtClean="0"/>
              <a:t>! </a:t>
            </a:r>
            <a:r>
              <a:rPr lang="ru-RU" sz="2700" dirty="0" err="1" smtClean="0"/>
              <a:t>Пшш-ппы-ы-хх</a:t>
            </a:r>
            <a:r>
              <a:rPr lang="ru-RU" sz="2700" dirty="0" smtClean="0"/>
              <a:t>! Не Алёнка ли это? Не по репку ли пришла? </a:t>
            </a:r>
            <a:br>
              <a:rPr lang="ru-RU" sz="2700" dirty="0" smtClean="0"/>
            </a:br>
            <a:r>
              <a:rPr lang="ru-RU" sz="2700" dirty="0" smtClean="0"/>
              <a:t>Засмеялась тут Алёнка и как крикнет звонким голоском: </a:t>
            </a:r>
            <a:br>
              <a:rPr lang="ru-RU" sz="2700" dirty="0" smtClean="0"/>
            </a:br>
            <a:r>
              <a:rPr lang="ru-RU" sz="2700" dirty="0" smtClean="0"/>
              <a:t>— Так! Это я, Алёнка! Бабке с дедкой за репкой пришла. </a:t>
            </a:r>
            <a:br>
              <a:rPr lang="ru-RU" sz="2700" dirty="0" smtClean="0"/>
            </a:br>
            <a:r>
              <a:rPr lang="ru-RU" sz="2700" dirty="0" smtClean="0"/>
              <a:t>А на грядке кто-то снова как запыхтит: </a:t>
            </a:r>
            <a:br>
              <a:rPr lang="ru-RU" sz="2700" dirty="0" smtClean="0"/>
            </a:br>
            <a:r>
              <a:rPr lang="ru-RU" sz="2700" dirty="0" err="1" smtClean="0"/>
              <a:t>Пшш-ппы-ы-хх</a:t>
            </a:r>
            <a:r>
              <a:rPr lang="ru-RU" sz="2700" dirty="0" smtClean="0"/>
              <a:t>! </a:t>
            </a:r>
            <a:r>
              <a:rPr lang="ru-RU" sz="2700" dirty="0" err="1" smtClean="0"/>
              <a:t>Пшш-ппы-ы-хх</a:t>
            </a:r>
            <a:r>
              <a:rPr lang="ru-RU" sz="2700" dirty="0" smtClean="0"/>
              <a:t>! </a:t>
            </a:r>
            <a:br>
              <a:rPr lang="ru-RU" sz="2700" dirty="0" smtClean="0"/>
            </a:br>
            <a:r>
              <a:rPr lang="ru-RU" sz="2700" dirty="0" smtClean="0"/>
              <a:t>Нагнулась Алёнка над грядкой, чтоб разглядеть, кто там такой страшный сидит, и вдруг увидела: лежит на грядке какой-то колючий клубочек, глазками-бусинками поблёскивает и пыхтит: </a:t>
            </a:r>
            <a:br>
              <a:rPr lang="ru-RU" sz="2700" dirty="0" smtClean="0"/>
            </a:br>
            <a:r>
              <a:rPr lang="ru-RU" sz="2700" dirty="0" smtClean="0"/>
              <a:t>— </a:t>
            </a:r>
            <a:r>
              <a:rPr lang="ru-RU" sz="2700" dirty="0" err="1" smtClean="0"/>
              <a:t>Пшш-ппы-ы-хх</a:t>
            </a:r>
            <a:r>
              <a:rPr lang="ru-RU" sz="2700" dirty="0" smtClean="0"/>
              <a:t>! 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14405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6096" y="274638"/>
            <a:ext cx="3456384" cy="6250706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Засмеялась девочка: </a:t>
            </a:r>
            <a:br>
              <a:rPr lang="ru-RU" sz="2800" dirty="0" smtClean="0"/>
            </a:br>
            <a:r>
              <a:rPr lang="ru-RU" sz="2800" dirty="0" smtClean="0"/>
              <a:t>— Ах ты, ёжик, ёжик колючий! Это ты дедушку с бабушкой напугал? Это ты их домой прогнал? </a:t>
            </a:r>
            <a:br>
              <a:rPr lang="ru-RU" sz="2800" dirty="0" smtClean="0"/>
            </a:br>
            <a:r>
              <a:rPr lang="ru-RU" sz="2800" dirty="0" smtClean="0"/>
              <a:t>А ёжик вытянул кверху острую мордочку и опять: </a:t>
            </a:r>
            <a:br>
              <a:rPr lang="ru-RU" sz="2800" dirty="0" smtClean="0"/>
            </a:br>
            <a:r>
              <a:rPr lang="ru-RU" sz="2800" dirty="0" smtClean="0"/>
              <a:t>— </a:t>
            </a:r>
            <a:r>
              <a:rPr lang="ru-RU" sz="2800" dirty="0" err="1" smtClean="0"/>
              <a:t>Пшш-ппы-ы-хх</a:t>
            </a:r>
            <a:r>
              <a:rPr lang="ru-RU" sz="2800" dirty="0" smtClean="0"/>
              <a:t>! </a:t>
            </a:r>
            <a:r>
              <a:rPr lang="ru-RU" sz="2800" dirty="0" err="1" smtClean="0"/>
              <a:t>Пшш-ппы-ы-хх</a:t>
            </a:r>
            <a:r>
              <a:rPr lang="ru-RU" sz="2800" dirty="0" smtClean="0"/>
              <a:t>! </a:t>
            </a:r>
            <a:endParaRPr lang="ru-RU" sz="2800" dirty="0"/>
          </a:p>
        </p:txBody>
      </p:sp>
      <p:pic>
        <p:nvPicPr>
          <p:cNvPr id="4" name="Содержимое 3" descr="Pih0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332656"/>
            <a:ext cx="4896544" cy="6192688"/>
          </a:xfr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Потянула </a:t>
            </a:r>
            <a:r>
              <a:rPr lang="ru-RU" sz="3600" dirty="0" err="1" smtClean="0"/>
              <a:t>Алёнушка</a:t>
            </a:r>
            <a:r>
              <a:rPr lang="ru-RU" sz="3600" dirty="0" smtClean="0"/>
              <a:t> репку раз, потянула другой и третий и вытянула репку. Да такую большую, круглую да жёлтенькую. Сладкую-пресладкую. Взяла Алёнка репку, ёжика в передничек положила — и домой. Бежала мимо морковки, бежала мимо </a:t>
            </a:r>
            <a:r>
              <a:rPr lang="ru-RU" sz="3600" dirty="0" err="1" smtClean="0"/>
              <a:t>свеколки</a:t>
            </a:r>
            <a:r>
              <a:rPr lang="ru-RU" sz="3600" dirty="0" smtClean="0"/>
              <a:t>, бежала мимо капусты. Быстро-быстро бежала! И мигом к своей хатке прибежала.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7204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4048" y="274638"/>
            <a:ext cx="3682752" cy="632271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А навстречу ей дедка с бабкой вышли. И спрашивают: </a:t>
            </a:r>
            <a:br>
              <a:rPr lang="ru-RU" sz="2800" dirty="0" smtClean="0"/>
            </a:br>
            <a:r>
              <a:rPr lang="ru-RU" sz="2800" dirty="0" smtClean="0"/>
              <a:t>— А где же репка? </a:t>
            </a:r>
            <a:br>
              <a:rPr lang="ru-RU" sz="2800" dirty="0" smtClean="0"/>
            </a:br>
            <a:r>
              <a:rPr lang="ru-RU" sz="2800" dirty="0" smtClean="0"/>
              <a:t>— А вот вам и репка! </a:t>
            </a:r>
            <a:br>
              <a:rPr lang="ru-RU" sz="2800" dirty="0" smtClean="0"/>
            </a:br>
            <a:r>
              <a:rPr lang="ru-RU" sz="2800" dirty="0" smtClean="0"/>
              <a:t>Обрадовались тут дедка с бабкой: </a:t>
            </a:r>
            <a:br>
              <a:rPr lang="ru-RU" sz="2800" dirty="0" smtClean="0"/>
            </a:br>
            <a:r>
              <a:rPr lang="ru-RU" sz="2800" dirty="0" smtClean="0"/>
              <a:t>— Ну и внучка у нас! Ну и </a:t>
            </a:r>
            <a:r>
              <a:rPr lang="ru-RU" sz="2800" dirty="0" err="1" smtClean="0"/>
              <a:t>Алёнушка</a:t>
            </a:r>
            <a:r>
              <a:rPr lang="ru-RU" sz="2800" dirty="0" smtClean="0"/>
              <a:t>! Молодец девочка!</a:t>
            </a:r>
            <a:endParaRPr lang="ru-RU" sz="2800" dirty="0"/>
          </a:p>
        </p:txBody>
      </p:sp>
      <p:pic>
        <p:nvPicPr>
          <p:cNvPr id="4" name="Содержимое 3" descr="Pih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332656"/>
            <a:ext cx="4752528" cy="6192688"/>
          </a:xfr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088" y="274638"/>
            <a:ext cx="3322712" cy="632271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А как же зверь этот — Пых страшный? Не испугалась ли ты его? </a:t>
            </a:r>
            <a:br>
              <a:rPr lang="ru-RU" sz="2800" dirty="0" smtClean="0"/>
            </a:br>
            <a:r>
              <a:rPr lang="ru-RU" sz="2800" dirty="0" smtClean="0"/>
              <a:t>Раскрыла тут Алёнка передничек: </a:t>
            </a:r>
            <a:br>
              <a:rPr lang="ru-RU" sz="2800" dirty="0" smtClean="0"/>
            </a:br>
            <a:r>
              <a:rPr lang="ru-RU" sz="2800" dirty="0" smtClean="0"/>
              <a:t>—</a:t>
            </a:r>
            <a:r>
              <a:rPr lang="ru-RU" sz="2800" dirty="0" smtClean="0"/>
              <a:t> А вот вам и Пых! </a:t>
            </a:r>
            <a:br>
              <a:rPr lang="ru-RU" sz="2800" dirty="0" smtClean="0"/>
            </a:br>
            <a:r>
              <a:rPr lang="ru-RU" sz="2800" dirty="0" smtClean="0"/>
              <a:t>Засмеялись старички: </a:t>
            </a:r>
            <a:br>
              <a:rPr lang="ru-RU" sz="2800" dirty="0" smtClean="0"/>
            </a:br>
            <a:r>
              <a:rPr lang="ru-RU" sz="2800" dirty="0" smtClean="0"/>
              <a:t>— Ну и молодец Алёнка! Ну и смелая девчонка! </a:t>
            </a:r>
            <a:endParaRPr lang="ru-RU" sz="2800" dirty="0"/>
          </a:p>
        </p:txBody>
      </p:sp>
      <p:pic>
        <p:nvPicPr>
          <p:cNvPr id="4" name="Содержимое 3" descr="Pih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4752528" cy="6264696"/>
          </a:xfr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6096" y="274638"/>
            <a:ext cx="3528392" cy="6322714"/>
          </a:xfrm>
        </p:spPr>
        <p:txBody>
          <a:bodyPr>
            <a:normAutofit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3600" dirty="0" smtClean="0"/>
              <a:t>Жили-были дедушка, бабушка да внучка Алёнка.</a:t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4" name="Содержимое 3" descr="Pih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4968552" cy="6408712"/>
          </a:xfr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152" y="274638"/>
            <a:ext cx="3024336" cy="6250706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И был у них огород. Росли в огороде капуста, </a:t>
            </a:r>
            <a:r>
              <a:rPr lang="ru-RU" sz="4000" dirty="0" err="1" smtClean="0"/>
              <a:t>свеколка</a:t>
            </a:r>
            <a:r>
              <a:rPr lang="ru-RU" sz="4000" dirty="0" smtClean="0"/>
              <a:t>, морковка и репка жёлтенькая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Содержимое 3" descr="Pih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332656"/>
            <a:ext cx="5544616" cy="6264696"/>
          </a:xfr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6096" y="274638"/>
            <a:ext cx="3528392" cy="6394722"/>
          </a:xfrm>
        </p:spPr>
        <p:txBody>
          <a:bodyPr>
            <a:noAutofit/>
          </a:bodyPr>
          <a:lstStyle/>
          <a:p>
            <a:r>
              <a:rPr lang="ru-RU" sz="3200" dirty="0" smtClean="0"/>
              <a:t>Захотелось однажды дедусе репки покушать. Вышел он в 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огород</a:t>
            </a:r>
            <a:r>
              <a:rPr lang="ru-RU" sz="3200" dirty="0" smtClean="0"/>
              <a:t>. Идёт-идёт, а в огороде жарко да тихо, только пчёлки жужжат да комарики звенят. </a:t>
            </a:r>
            <a:endParaRPr lang="ru-RU" sz="3200" dirty="0"/>
          </a:p>
        </p:txBody>
      </p:sp>
      <p:pic>
        <p:nvPicPr>
          <p:cNvPr id="4" name="Содержимое 3" descr="Pih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332656"/>
            <a:ext cx="5184576" cy="6192688"/>
          </a:xfr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632271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Прошёл дед грядку с капустой, прошёл грядку со </a:t>
            </a:r>
            <a:r>
              <a:rPr lang="ru-RU" sz="3200" dirty="0" err="1" smtClean="0"/>
              <a:t>свеколкой</a:t>
            </a:r>
            <a:r>
              <a:rPr lang="ru-RU" sz="3200" dirty="0" smtClean="0"/>
              <a:t>, прошёл грядку с морковкой... А вот и репка растёт.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Только наклонился, чтоб репку вытащить, а с грядки кто-то как зашипит на него: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— </a:t>
            </a:r>
            <a:r>
              <a:rPr lang="ru-RU" sz="3200" dirty="0" err="1" smtClean="0"/>
              <a:t>Пшш-ппы-ы-хх</a:t>
            </a:r>
            <a:r>
              <a:rPr lang="ru-RU" sz="3200" dirty="0" smtClean="0"/>
              <a:t>! </a:t>
            </a:r>
            <a:r>
              <a:rPr lang="ru-RU" sz="3200" dirty="0" err="1" smtClean="0"/>
              <a:t>Пшш-ппы-ы-хх</a:t>
            </a:r>
            <a:r>
              <a:rPr lang="ru-RU" sz="3200" dirty="0" smtClean="0"/>
              <a:t>! Не ты ли это, дедка? Не за репкой ли пришёл?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63640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088" y="274638"/>
            <a:ext cx="3322712" cy="6250706"/>
          </a:xfrm>
        </p:spPr>
        <p:txBody>
          <a:bodyPr>
            <a:noAutofit/>
          </a:bodyPr>
          <a:lstStyle/>
          <a:p>
            <a:r>
              <a:rPr lang="ru-RU" sz="2800" dirty="0" smtClean="0"/>
              <a:t>Испугался дед и бежать. Бежит мимо морковки, бежит мимо </a:t>
            </a:r>
            <a:r>
              <a:rPr lang="ru-RU" sz="2800" dirty="0" err="1" smtClean="0"/>
              <a:t>свеколки</a:t>
            </a:r>
            <a:r>
              <a:rPr lang="ru-RU" sz="2800" dirty="0" smtClean="0"/>
              <a:t>... Аж пятки сверкают. Еле-еле до хаты добрался. Сел на лавку, отдышаться никак не может. </a:t>
            </a:r>
            <a:endParaRPr lang="ru-RU" sz="2800" dirty="0"/>
          </a:p>
        </p:txBody>
      </p:sp>
      <p:pic>
        <p:nvPicPr>
          <p:cNvPr id="4" name="Содержимое 3" descr="Pih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5112568" cy="6408712"/>
          </a:xfr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0112" y="274638"/>
            <a:ext cx="3312368" cy="6322714"/>
          </a:xfrm>
        </p:spPr>
        <p:txBody>
          <a:bodyPr>
            <a:noAutofit/>
          </a:bodyPr>
          <a:lstStyle/>
          <a:p>
            <a:r>
              <a:rPr lang="ru-RU" sz="2800" dirty="0" smtClean="0"/>
              <a:t>— Ну что, дед, принёс репку?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— Ох, бабка, там такой зверь страшный сидит, что я еле ноги унёс!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— Да полно, дед! Я сама пойду, уж, верно, репку принесу... </a:t>
            </a:r>
            <a:endParaRPr lang="ru-RU" sz="2800" dirty="0"/>
          </a:p>
        </p:txBody>
      </p:sp>
      <p:pic>
        <p:nvPicPr>
          <p:cNvPr id="4" name="Содержимое 3" descr="Pih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5184576" cy="6264696"/>
          </a:xfr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6250706"/>
          </a:xfrm>
        </p:spPr>
        <p:txBody>
          <a:bodyPr>
            <a:noAutofit/>
          </a:bodyPr>
          <a:lstStyle/>
          <a:p>
            <a:r>
              <a:rPr lang="ru-RU" sz="2800" dirty="0" smtClean="0"/>
              <a:t>И пошла бабка в огород, а в огороде жарко да тихо, только пчёлки жужжат да комарики звенят. </a:t>
            </a:r>
            <a:br>
              <a:rPr lang="ru-RU" sz="2800" dirty="0" smtClean="0"/>
            </a:br>
            <a:r>
              <a:rPr lang="ru-RU" sz="2800" dirty="0" smtClean="0"/>
              <a:t>Шла-шла бабка мимо грядки с капустой, мимо грядки со </a:t>
            </a:r>
            <a:r>
              <a:rPr lang="ru-RU" sz="2800" dirty="0" err="1" smtClean="0"/>
              <a:t>свеколкой</a:t>
            </a:r>
            <a:r>
              <a:rPr lang="ru-RU" sz="2800" dirty="0" smtClean="0"/>
              <a:t>, мимо грядки с морковкой. </a:t>
            </a:r>
            <a:br>
              <a:rPr lang="ru-RU" sz="2800" dirty="0" smtClean="0"/>
            </a:br>
            <a:r>
              <a:rPr lang="ru-RU" sz="2800" dirty="0" smtClean="0"/>
              <a:t>Идёт бабка, торопится... </a:t>
            </a:r>
            <a:br>
              <a:rPr lang="ru-RU" sz="2800" dirty="0" smtClean="0"/>
            </a:br>
            <a:r>
              <a:rPr lang="ru-RU" sz="2800" dirty="0" smtClean="0"/>
              <a:t>А вот и репка. Нагнулась бабка, чтобы репку вытащить, а из борозды как зашипит на неё кто-то: </a:t>
            </a:r>
            <a:br>
              <a:rPr lang="ru-RU" sz="2800" dirty="0" smtClean="0"/>
            </a:br>
            <a:r>
              <a:rPr lang="ru-RU" sz="2800" dirty="0" smtClean="0"/>
              <a:t>— </a:t>
            </a:r>
            <a:r>
              <a:rPr lang="ru-RU" sz="2800" dirty="0" err="1" smtClean="0"/>
              <a:t>Пшш-ппы-ы-хх</a:t>
            </a:r>
            <a:r>
              <a:rPr lang="ru-RU" sz="2800" dirty="0" smtClean="0"/>
              <a:t>! </a:t>
            </a:r>
            <a:r>
              <a:rPr lang="ru-RU" sz="2800" dirty="0" err="1" smtClean="0"/>
              <a:t>Пшш-ппы-ы-хх</a:t>
            </a:r>
            <a:r>
              <a:rPr lang="ru-RU" sz="2800" dirty="0" smtClean="0"/>
              <a:t>! Не ты ли это, бабка? Не по репку ли пришла?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6309360"/>
            <a:ext cx="8229600" cy="14397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68144" y="274638"/>
            <a:ext cx="2818656" cy="6250706"/>
          </a:xfrm>
        </p:spPr>
        <p:txBody>
          <a:bodyPr>
            <a:noAutofit/>
          </a:bodyPr>
          <a:lstStyle/>
          <a:p>
            <a:r>
              <a:rPr lang="ru-RU" sz="2400" dirty="0" smtClean="0"/>
              <a:t>Испугалась бабка да бежать.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Бежала-бежала она мимо морковки, мимо </a:t>
            </a:r>
            <a:r>
              <a:rPr lang="ru-RU" sz="2400" dirty="0" err="1" smtClean="0"/>
              <a:t>свеколки</a:t>
            </a:r>
            <a:r>
              <a:rPr lang="ru-RU" sz="2400" dirty="0" smtClean="0"/>
              <a:t>, бежала мимо капусты. Еле-еле до хатки добралась. Села на лавку, тяжело дышит, отдышаться не может. </a:t>
            </a:r>
            <a:endParaRPr lang="ru-RU" sz="2400" dirty="0"/>
          </a:p>
        </p:txBody>
      </p:sp>
      <p:pic>
        <p:nvPicPr>
          <p:cNvPr id="4" name="Содержимое 3" descr="Pih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88640"/>
            <a:ext cx="5295081" cy="6192687"/>
          </a:xfr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97</TotalTime>
  <Words>38</Words>
  <Application>Microsoft Office PowerPoint</Application>
  <PresentationFormat>Экран (4:3)</PresentationFormat>
  <Paragraphs>16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БЕЛОРУССКАЯ НАРОДНАЯ СКАЗКА</vt:lpstr>
      <vt:lpstr> Жили-были дедушка, бабушка да внучка Алёнка. </vt:lpstr>
      <vt:lpstr>И был у них огород. Росли в огороде капуста, свеколка, морковка и репка жёлтенькая.</vt:lpstr>
      <vt:lpstr>Захотелось однажды дедусе репки покушать. Вышел он в  огород. Идёт-идёт, а в огороде жарко да тихо, только пчёлки жужжат да комарики звенят. </vt:lpstr>
      <vt:lpstr>Прошёл дед грядку с капустой, прошёл грядку со свеколкой, прошёл грядку с морковкой... А вот и репка растёт.   Только наклонился, чтоб репку вытащить, а с грядки кто-то как зашипит на него:   — Пшш-ппы-ы-хх! Пшш-ппы-ы-хх! Не ты ли это, дедка? Не за репкой ли пришёл? </vt:lpstr>
      <vt:lpstr>Испугался дед и бежать. Бежит мимо морковки, бежит мимо свеколки... Аж пятки сверкают. Еле-еле до хаты добрался. Сел на лавку, отдышаться никак не может. </vt:lpstr>
      <vt:lpstr>— Ну что, дед, принёс репку?   — Ох, бабка, там такой зверь страшный сидит, что я еле ноги унёс!   — Да полно, дед! Я сама пойду, уж, верно, репку принесу... </vt:lpstr>
      <vt:lpstr>И пошла бабка в огород, а в огороде жарко да тихо, только пчёлки жужжат да комарики звенят.  Шла-шла бабка мимо грядки с капустой, мимо грядки со свеколкой, мимо грядки с морковкой.  Идёт бабка, торопится...  А вот и репка. Нагнулась бабка, чтобы репку вытащить, а из борозды как зашипит на неё кто-то:  — Пшш-ппы-ы-хх! Пшш-ппы-ы-хх! Не ты ли это, бабка? Не по репку ли пришла? </vt:lpstr>
      <vt:lpstr>Испугалась бабка да бежать.   Бежала-бежала она мимо морковки, мимо свеколки, бежала мимо капусты. Еле-еле до хатки добралась. Села на лавку, тяжело дышит, отдышаться не может. </vt:lpstr>
      <vt:lpstr>— Ой, дедка, твоя правда! Кто-то там под кустом сидит, страшный такой, и пыхтит. Еле-еле ноги унесла! </vt:lpstr>
      <vt:lpstr>Поглядела на деду с бабкой внучка Алёнка, пожалела их и говорит:  — Я принесу репку!  Пошла Алёнка в огород. А в огороде жарко да тихо, только пчёлки жужжат да комарики звенят.  Шла-шла и пришла к тому месту, где репка росла.  </vt:lpstr>
      <vt:lpstr>И только наклонилась она, чтоб репку вытащить, а с грядки как зашипит кто-то:  — Пшш-ппы-ы-хх! Пшш-ппы-ы-хх! Не Алёнка ли это? Не по репку ли пришла?  Засмеялась тут Алёнка и как крикнет звонким голоском:  — Так! Это я, Алёнка! Бабке с дедкой за репкой пришла.  А на грядке кто-то снова как запыхтит:  Пшш-ппы-ы-хх! Пшш-ппы-ы-хх!  Нагнулась Алёнка над грядкой, чтоб разглядеть, кто там такой страшный сидит, и вдруг увидела: лежит на грядке какой-то колючий клубочек, глазками-бусинками поблёскивает и пыхтит:  — Пшш-ппы-ы-хх! </vt:lpstr>
      <vt:lpstr> Засмеялась девочка:  — Ах ты, ёжик, ёжик колючий! Это ты дедушку с бабушкой напугал? Это ты их домой прогнал?  А ёжик вытянул кверху острую мордочку и опять:  — Пшш-ппы-ы-хх! Пшш-ппы-ы-хх! </vt:lpstr>
      <vt:lpstr>Потянула Алёнушка репку раз, потянула другой и третий и вытянула репку. Да такую большую, круглую да жёлтенькую. Сладкую-пресладкую. Взяла Алёнка репку, ёжика в передничек положила — и домой. Бежала мимо морковки, бежала мимо свеколки, бежала мимо капусты. Быстро-быстро бежала! И мигом к своей хатке прибежала.</vt:lpstr>
      <vt:lpstr>А навстречу ей дедка с бабкой вышли. И спрашивают:  — А где же репка?  — А вот вам и репка!  Обрадовались тут дедка с бабкой:  — Ну и внучка у нас! Ну и Алёнушка! Молодец девочка!</vt:lpstr>
      <vt:lpstr>А как же зверь этот — Пых страшный? Не испугалась ли ты его?  Раскрыла тут Алёнка передничек:  — А вот вам и Пых!  Засмеялись старички:  — Ну и молодец Алёнка! Ну и смелая девчонка!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</cp:revision>
  <dcterms:created xsi:type="dcterms:W3CDTF">2013-02-17T11:27:07Z</dcterms:created>
  <dcterms:modified xsi:type="dcterms:W3CDTF">2013-02-17T13:04:22Z</dcterms:modified>
</cp:coreProperties>
</file>