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56" r:id="rId3"/>
    <p:sldId id="257" r:id="rId4"/>
    <p:sldId id="258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82" d="100"/>
          <a:sy n="82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83E60-EF01-473F-B702-E6948C2B6F36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EA703-EB9B-40F8-8C07-156D67694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EA703-EB9B-40F8-8C07-156D676945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9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6" y="1126995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8813" y="1700808"/>
            <a:ext cx="47003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Мастер-класс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«Нежная осень»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Аппликация из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бумажных салфеток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сочетании с Изо-деятельностью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156" y="5373216"/>
            <a:ext cx="76200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МДОУ д/с 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г.Кинешма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Иванова В.А.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0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player.myshared.ru/807144/data/images/img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6019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необходимо для работы: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 descr="C:\Users\вера\Desktop\мастер-кл нежная осень\SDC12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1221"/>
            <a:ext cx="6883694" cy="5162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6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nachalo4ka.ru/wp-content/uploads/2014/08/shablon-osenniy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0339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Изготовьте шаблон дерева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5" name="Picture 7" descr="C:\Users\вера\Desktop\мастер-кл нежная осень\SDC12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1" r="4532" b="8087"/>
          <a:stretch/>
        </p:blipFill>
        <p:spPr bwMode="auto">
          <a:xfrm rot="17331945">
            <a:off x="4335454" y="2132086"/>
            <a:ext cx="4913983" cy="32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ера\Desktop\мастер-кл нежная осень\SDC126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6280">
            <a:off x="121324" y="2221271"/>
            <a:ext cx="4251202" cy="31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2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04665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Приступим к работе: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9"/>
            <a:ext cx="72728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</a:rPr>
              <a:t>Дайте ребёнку возможность самостоятельно творить…</a:t>
            </a:r>
            <a:endParaRPr lang="ru-RU" sz="2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1380839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Шаг 1: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обвести трафарет по контуру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6" name="Picture 4" descr="C:\Users\вера\Desktop\мастер-кл нежная осень\SDC12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3" y="1987287"/>
            <a:ext cx="5474678" cy="41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ера\Desktop\мастер-кл нежная осень\SDC12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3132" y="2546640"/>
            <a:ext cx="3889956" cy="270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4248" y="5877243"/>
            <a:ext cx="1440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Готово!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619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ера\Desktop\мастер-кл нежная осень\SDC12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6" y="908720"/>
            <a:ext cx="5764584" cy="528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32657"/>
            <a:ext cx="67687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Шаг 2: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разорвать салфетку на мелкие кусочки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782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7"/>
            <a:ext cx="3672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Шаг 3: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нанести клей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 descr="C:\Users\вера\Desktop\мастер-кл нежная осень\SDC12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2648">
            <a:off x="439265" y="2012306"/>
            <a:ext cx="4449415" cy="33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ера\Desktop\мастер-кл нежная осень\SDC12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7761">
            <a:off x="4697522" y="2623558"/>
            <a:ext cx="4170977" cy="31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7" y="394211"/>
            <a:ext cx="38884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Отщипывая маленькие кусочки от салфетки выкладываем их на залитое клеем пространство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913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1255986"/>
            <a:ext cx="15841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Шаг 4: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4" name="Picture 4" descr="C:\Users\вера\Desktop\мастер-кл нежная осень\SDC12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1281">
            <a:off x="4727829" y="1855966"/>
            <a:ext cx="4077675" cy="32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ера\Desktop\мастер-кл нежная осень\SDC12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0741">
            <a:off x="92039" y="2336437"/>
            <a:ext cx="4573695" cy="35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Продолжаем, отщипывая </a:t>
            </a:r>
            <a:r>
              <a:rPr lang="ru-RU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маленькие кусочки от </a:t>
            </a:r>
            <a:r>
              <a:rPr lang="ru-RU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салфетки, выкладывать их </a:t>
            </a:r>
            <a:r>
              <a:rPr lang="ru-RU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залитое клеем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93174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491" y="188640"/>
            <a:ext cx="77048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Шаг 5: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карандашом прорисовываем  недостающие детали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7" name="Picture 3" descr="C:\Users\вера\Desktop\мастер-кл нежная осень\SDC126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r="1328"/>
          <a:stretch/>
        </p:blipFill>
        <p:spPr bwMode="auto">
          <a:xfrm rot="16200000">
            <a:off x="1910233" y="1511873"/>
            <a:ext cx="5323534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9732" y="6251565"/>
            <a:ext cx="44644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Даём свободу для творчества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289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ера\Desktop\мастер-кл нежная осень\SDC12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5132"/>
            <a:ext cx="7711276" cy="48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332657"/>
            <a:ext cx="63367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что у нас получилось!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5935" y="5874746"/>
            <a:ext cx="5150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73468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309</TotalTime>
  <Words>110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23</cp:revision>
  <dcterms:created xsi:type="dcterms:W3CDTF">2015-10-25T16:16:02Z</dcterms:created>
  <dcterms:modified xsi:type="dcterms:W3CDTF">2015-10-28T21:08:08Z</dcterms:modified>
</cp:coreProperties>
</file>