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7"/>
          <p:cNvSpPr txBox="1"/>
          <p:nvPr/>
        </p:nvSpPr>
        <p:spPr>
          <a:xfrm>
            <a:off x="1809479" y="2764044"/>
            <a:ext cx="5583555" cy="5359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n>
                  <a:noFill/>
                </a:ln>
                <a:solidFill>
                  <a:srgbClr val="00206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  <a:t>МЫ  НА   ПРОГУЛКЕ</a:t>
            </a:r>
            <a:endParaRPr lang="ru-RU" sz="1100" i="1" dirty="0">
              <a:solidFill>
                <a:srgbClr val="002060"/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7" name="Рисунок 6" descr="C:\Users\Светлана\Desktop\электронка 12.02.14\для Исаевой  в портфолио\DSCN24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60139">
            <a:off x="290800" y="478658"/>
            <a:ext cx="2665730" cy="1998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Светлана\Desktop\электронка 12.02.14\для Исаевой  в портфолио\DSCN24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916" y="471038"/>
            <a:ext cx="2686685" cy="201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Светлана\Desktop\электронка 12.02.14\для Исаевой  в портфолио\DSCN2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4152">
            <a:off x="6262030" y="527989"/>
            <a:ext cx="2638425" cy="1978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C:\Users\Светлана\Desktop\электронка 12.02.14\для Исаевой  в портфолио\DSCN25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37" y="3557705"/>
            <a:ext cx="3079469" cy="2319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C:\Users\Светлана\Desktop\электронка 12.02.14\для Исаевой  в портфолио\DSCN25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302" y="3725980"/>
            <a:ext cx="3209925" cy="2406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Светлана\Desktop\электронка 12.02.14\для Исаевой  в портфолио\DSCN252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" b="12"/>
          <a:stretch/>
        </p:blipFill>
        <p:spPr bwMode="auto">
          <a:xfrm>
            <a:off x="6156177" y="3725980"/>
            <a:ext cx="2843408" cy="2380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воспитатель года\портфолио Исаевой для распечатки\DSCN31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105150" cy="232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воспитатель года\портфолио Исаевой для распечатки\DSCN31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134" y="444495"/>
            <a:ext cx="2985095" cy="236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детский сад 9\P10507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005" y="519217"/>
            <a:ext cx="3046730" cy="2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81003" y="2806395"/>
            <a:ext cx="309873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   ИГРАЕМ</a:t>
            </a:r>
          </a:p>
        </p:txBody>
      </p:sp>
      <p:pic>
        <p:nvPicPr>
          <p:cNvPr id="8" name="Рисунок 7" descr="C:\Users\Светлана\Desktop\Света\документы  ДОУ\фото\детский сад 9\P10507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33" y="3372679"/>
            <a:ext cx="3114229" cy="23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воспитатель года\портфолио Исаевой для распечатки\DSCN31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794" y="3355385"/>
            <a:ext cx="3181350" cy="23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ветлана\Desktop\Света\документы  ДОУ\фото\детский сад 9\P10507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885" y="3329635"/>
            <a:ext cx="3096344" cy="243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97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11</cp:revision>
  <dcterms:created xsi:type="dcterms:W3CDTF">2013-08-25T16:53:40Z</dcterms:created>
  <dcterms:modified xsi:type="dcterms:W3CDTF">2015-10-26T13:21:03Z</dcterms:modified>
</cp:coreProperties>
</file>